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8" r:id="rId4"/>
    <p:sldId id="260" r:id="rId5"/>
    <p:sldId id="280" r:id="rId6"/>
    <p:sldId id="268" r:id="rId7"/>
    <p:sldId id="281" r:id="rId8"/>
    <p:sldId id="262" r:id="rId9"/>
    <p:sldId id="279" r:id="rId10"/>
    <p:sldId id="261" r:id="rId11"/>
    <p:sldId id="270" r:id="rId12"/>
    <p:sldId id="272" r:id="rId13"/>
    <p:sldId id="271" r:id="rId14"/>
    <p:sldId id="282" r:id="rId15"/>
    <p:sldId id="284" r:id="rId16"/>
    <p:sldId id="285" r:id="rId17"/>
    <p:sldId id="289" r:id="rId18"/>
  </p:sldIdLst>
  <p:sldSz cx="12192000" cy="6858000"/>
  <p:notesSz cx="6858000" cy="9144000"/>
  <p:embeddedFontLst>
    <p:embeddedFont>
      <p:font typeface="Tmon몬소리 Black" panose="020B0600000101010101" charset="-127"/>
      <p:bold r:id="rId19"/>
    </p:embeddedFont>
    <p:embeddedFont>
      <p:font typeface="Billabong" panose="020B0600000101010101" charset="0"/>
      <p:regular r:id="rId20"/>
    </p:embeddedFont>
    <p:embeddedFont>
      <p:font typeface="Impact" panose="020B0806030902050204" pitchFamily="34" charset="0"/>
      <p:regular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휴먼둥근헤드라인" panose="02030504000101010101" pitchFamily="18" charset="-127"/>
      <p:regular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851CBF8-DDA4-4DA9-8B70-A50EB2B0A4A0}">
          <p14:sldIdLst>
            <p14:sldId id="256"/>
            <p14:sldId id="257"/>
            <p14:sldId id="278"/>
            <p14:sldId id="260"/>
            <p14:sldId id="280"/>
            <p14:sldId id="268"/>
            <p14:sldId id="281"/>
            <p14:sldId id="262"/>
            <p14:sldId id="279"/>
            <p14:sldId id="261"/>
            <p14:sldId id="270"/>
            <p14:sldId id="272"/>
            <p14:sldId id="271"/>
            <p14:sldId id="282"/>
            <p14:sldId id="284"/>
            <p14:sldId id="285"/>
            <p14:sldId id="289"/>
          </p14:sldIdLst>
        </p14:section>
        <p14:section name="제목 없는 구역" id="{FBBF4D93-E90D-464B-BCF2-96CFAA524CD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683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성윤주" initials="성" lastIdx="1" clrIdx="0">
    <p:extLst>
      <p:ext uri="{19B8F6BF-5375-455C-9EA6-DF929625EA0E}">
        <p15:presenceInfo xmlns:p15="http://schemas.microsoft.com/office/powerpoint/2012/main" userId="성윤주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424C0"/>
    <a:srgbClr val="CE604B"/>
    <a:srgbClr val="D57A44"/>
    <a:srgbClr val="C53261"/>
    <a:srgbClr val="B01B87"/>
    <a:srgbClr val="7224C2"/>
    <a:srgbClr val="C64056"/>
    <a:srgbClr val="DD923F"/>
    <a:srgbClr val="931FA2"/>
    <a:srgbClr val="F6F9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32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106" y="106"/>
      </p:cViewPr>
      <p:guideLst>
        <p:guide orient="horz" pos="2183"/>
        <p:guide pos="68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9518-9193-48A1-BAE8-162EA7F4F5DF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69A-EA0C-4A28-A522-C7B8D828F8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785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9518-9193-48A1-BAE8-162EA7F4F5DF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69A-EA0C-4A28-A522-C7B8D828F8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436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9518-9193-48A1-BAE8-162EA7F4F5DF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69A-EA0C-4A28-A522-C7B8D828F8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591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9518-9193-48A1-BAE8-162EA7F4F5DF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69A-EA0C-4A28-A522-C7B8D828F8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51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9518-9193-48A1-BAE8-162EA7F4F5DF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69A-EA0C-4A28-A522-C7B8D828F8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239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9518-9193-48A1-BAE8-162EA7F4F5DF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69A-EA0C-4A28-A522-C7B8D828F8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37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9518-9193-48A1-BAE8-162EA7F4F5DF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69A-EA0C-4A28-A522-C7B8D828F8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578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9518-9193-48A1-BAE8-162EA7F4F5DF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69A-EA0C-4A28-A522-C7B8D828F8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515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9518-9193-48A1-BAE8-162EA7F4F5DF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69A-EA0C-4A28-A522-C7B8D828F8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147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9518-9193-48A1-BAE8-162EA7F4F5DF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69A-EA0C-4A28-A522-C7B8D828F8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245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9518-9193-48A1-BAE8-162EA7F4F5DF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69A-EA0C-4A28-A522-C7B8D828F8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043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D9518-9193-48A1-BAE8-162EA7F4F5DF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6269A-EA0C-4A28-A522-C7B8D828F8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76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file:///C:\Users\Administrator\Downloads\main.gif" TargetMode="Externa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61" y="3984002"/>
            <a:ext cx="1205846" cy="12058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8415056" y="4052487"/>
            <a:ext cx="3365375" cy="1049564"/>
            <a:chOff x="4310746" y="2910875"/>
            <a:chExt cx="3365375" cy="824199"/>
          </a:xfrm>
        </p:grpSpPr>
        <p:sp>
          <p:nvSpPr>
            <p:cNvPr id="5" name="TextBox 4"/>
            <p:cNvSpPr txBox="1"/>
            <p:nvPr/>
          </p:nvSpPr>
          <p:spPr>
            <a:xfrm>
              <a:off x="4310746" y="2910875"/>
              <a:ext cx="3120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B01B87"/>
                  </a:solidFill>
                  <a:latin typeface="Impact" panose="020B0806030902050204" pitchFamily="34" charset="0"/>
                </a:rPr>
                <a:t>       INSTAGRAM  PROJECT</a:t>
              </a:r>
              <a:endParaRPr lang="ko-KR" altLang="en-US" sz="2400" dirty="0">
                <a:solidFill>
                  <a:srgbClr val="B01B87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555844" y="3372539"/>
              <a:ext cx="3120277" cy="362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1</a:t>
              </a:r>
              <a:r>
                <a:rPr lang="ko-KR" altLang="en-US" sz="24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조 세미 프로젝트</a:t>
              </a: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0" y="0"/>
            <a:ext cx="12191999" cy="2325189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163" y="612622"/>
            <a:ext cx="2248550" cy="857576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4997288" y="1668152"/>
            <a:ext cx="2197425" cy="0"/>
          </a:xfrm>
          <a:prstGeom prst="line">
            <a:avLst/>
          </a:prstGeom>
          <a:ln w="158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0389224C-41B2-495F-B73F-D1072407683A}"/>
              </a:ext>
            </a:extLst>
          </p:cNvPr>
          <p:cNvPicPr>
            <a:picLocks noChangeAspect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9109" y="2648767"/>
            <a:ext cx="5234077" cy="37680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44123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05540AD8-64A7-41DD-89B7-841B66B19E80}"/>
              </a:ext>
            </a:extLst>
          </p:cNvPr>
          <p:cNvGrpSpPr/>
          <p:nvPr/>
        </p:nvGrpSpPr>
        <p:grpSpPr>
          <a:xfrm>
            <a:off x="10355716" y="612989"/>
            <a:ext cx="1417511" cy="325366"/>
            <a:chOff x="10355716" y="612989"/>
            <a:chExt cx="1417511" cy="325366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2BEEA32B-7675-4924-B193-62CD55C389E6}"/>
                </a:ext>
              </a:extLst>
            </p:cNvPr>
            <p:cNvGrpSpPr/>
            <p:nvPr/>
          </p:nvGrpSpPr>
          <p:grpSpPr>
            <a:xfrm>
              <a:off x="10355716" y="631672"/>
              <a:ext cx="655877" cy="288000"/>
              <a:chOff x="10355716" y="631672"/>
              <a:chExt cx="655877" cy="288000"/>
            </a:xfrm>
          </p:grpSpPr>
          <p:sp>
            <p:nvSpPr>
              <p:cNvPr id="28" name="모서리가 둥근 직사각형 16">
                <a:extLst>
                  <a:ext uri="{FF2B5EF4-FFF2-40B4-BE49-F238E27FC236}">
                    <a16:creationId xmlns:a16="http://schemas.microsoft.com/office/drawing/2014/main" id="{DDFAAC3C-EF5D-4D9F-A214-2F9FB21C6188}"/>
                  </a:ext>
                </a:extLst>
              </p:cNvPr>
              <p:cNvSpPr/>
              <p:nvPr/>
            </p:nvSpPr>
            <p:spPr>
              <a:xfrm>
                <a:off x="10723593" y="631672"/>
                <a:ext cx="288000" cy="288000"/>
              </a:xfrm>
              <a:prstGeom prst="roundRect">
                <a:avLst>
                  <a:gd name="adj" fmla="val 27281"/>
                </a:avLst>
              </a:prstGeom>
              <a:noFill/>
              <a:ln w="31750">
                <a:gradFill flip="none" rotWithShape="1">
                  <a:gsLst>
                    <a:gs pos="0">
                      <a:srgbClr val="7224C2"/>
                    </a:gs>
                    <a:gs pos="19000">
                      <a:srgbClr val="931FA2"/>
                    </a:gs>
                    <a:gs pos="37000">
                      <a:srgbClr val="B01B87"/>
                    </a:gs>
                    <a:gs pos="100000">
                      <a:srgbClr val="DD923F"/>
                    </a:gs>
                    <a:gs pos="75177">
                      <a:srgbClr val="C64056"/>
                    </a:gs>
                    <a:gs pos="56000">
                      <a:srgbClr val="C53261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모서리가 둥근 직사각형 18">
                <a:extLst>
                  <a:ext uri="{FF2B5EF4-FFF2-40B4-BE49-F238E27FC236}">
                    <a16:creationId xmlns:a16="http://schemas.microsoft.com/office/drawing/2014/main" id="{607165CC-89A6-4CA1-ACA9-298A65835973}"/>
                  </a:ext>
                </a:extLst>
              </p:cNvPr>
              <p:cNvSpPr/>
              <p:nvPr/>
            </p:nvSpPr>
            <p:spPr>
              <a:xfrm>
                <a:off x="10355716" y="631672"/>
                <a:ext cx="288000" cy="288000"/>
              </a:xfrm>
              <a:prstGeom prst="roundRect">
                <a:avLst>
                  <a:gd name="adj" fmla="val 27281"/>
                </a:avLst>
              </a:prstGeom>
              <a:noFill/>
              <a:ln w="31750">
                <a:gradFill flip="none" rotWithShape="1">
                  <a:gsLst>
                    <a:gs pos="0">
                      <a:srgbClr val="7224C2"/>
                    </a:gs>
                    <a:gs pos="19000">
                      <a:srgbClr val="931FA2"/>
                    </a:gs>
                    <a:gs pos="37000">
                      <a:srgbClr val="B01B87"/>
                    </a:gs>
                    <a:gs pos="100000">
                      <a:srgbClr val="DD923F"/>
                    </a:gs>
                    <a:gs pos="75177">
                      <a:srgbClr val="C64056"/>
                    </a:gs>
                    <a:gs pos="56000">
                      <a:srgbClr val="C53261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98081BD-4CCE-4F4C-8952-EE7C68606FD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7861" y="612989"/>
              <a:ext cx="325366" cy="325366"/>
            </a:xfrm>
            <a:prstGeom prst="rect">
              <a:avLst/>
            </a:prstGeom>
          </p:spPr>
        </p:pic>
        <p:sp>
          <p:nvSpPr>
            <p:cNvPr id="24" name="모서리가 둥근 직사각형 32">
              <a:extLst>
                <a:ext uri="{FF2B5EF4-FFF2-40B4-BE49-F238E27FC236}">
                  <a16:creationId xmlns:a16="http://schemas.microsoft.com/office/drawing/2014/main" id="{A18C1687-C355-4695-B030-BF44E8914D4D}"/>
                </a:ext>
              </a:extLst>
            </p:cNvPr>
            <p:cNvSpPr/>
            <p:nvPr/>
          </p:nvSpPr>
          <p:spPr>
            <a:xfrm>
              <a:off x="11092688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 rot="16200000">
            <a:off x="-3206932" y="3206932"/>
            <a:ext cx="6858002" cy="444136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1043940" y="1726662"/>
            <a:ext cx="10104120" cy="4908967"/>
            <a:chOff x="6547030" y="2314793"/>
            <a:chExt cx="4291264" cy="3590706"/>
          </a:xfrm>
        </p:grpSpPr>
        <p:sp>
          <p:nvSpPr>
            <p:cNvPr id="27" name="직사각형 26"/>
            <p:cNvSpPr/>
            <p:nvPr/>
          </p:nvSpPr>
          <p:spPr>
            <a:xfrm>
              <a:off x="6756580" y="2524342"/>
              <a:ext cx="4081714" cy="3381157"/>
            </a:xfrm>
            <a:prstGeom prst="rect">
              <a:avLst/>
            </a:prstGeom>
            <a:gradFill flip="none" rotWithShape="1">
              <a:gsLst>
                <a:gs pos="18000">
                  <a:srgbClr val="931FA2"/>
                </a:gs>
                <a:gs pos="0">
                  <a:srgbClr val="7224C2"/>
                </a:gs>
                <a:gs pos="36000">
                  <a:srgbClr val="B01B87"/>
                </a:gs>
                <a:gs pos="57000">
                  <a:srgbClr val="C53261"/>
                </a:gs>
                <a:gs pos="100000">
                  <a:srgbClr val="DD923F"/>
                </a:gs>
                <a:gs pos="80000">
                  <a:srgbClr val="C6455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547030" y="2314793"/>
              <a:ext cx="4081714" cy="3381157"/>
            </a:xfrm>
            <a:prstGeom prst="rect">
              <a:avLst/>
            </a:prstGeom>
            <a:solidFill>
              <a:schemeClr val="bg1"/>
            </a:solidFill>
            <a:ln w="60325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912614" y="3702795"/>
              <a:ext cx="1369595" cy="469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Photo</a:t>
              </a:r>
              <a:endParaRPr lang="ko-KR" altLang="en-US" sz="2800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F8DA81D-5D8B-4D25-81D3-FF8BA8745221}"/>
              </a:ext>
            </a:extLst>
          </p:cNvPr>
          <p:cNvSpPr txBox="1"/>
          <p:nvPr/>
        </p:nvSpPr>
        <p:spPr>
          <a:xfrm>
            <a:off x="1043940" y="508852"/>
            <a:ext cx="2438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7224C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DB</a:t>
            </a:r>
            <a:r>
              <a:rPr lang="ko-KR" altLang="en-US" sz="2400" dirty="0">
                <a:solidFill>
                  <a:srgbClr val="7224C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구조 </a:t>
            </a:r>
            <a:r>
              <a:rPr lang="en-US" altLang="ko-KR" sz="2400" dirty="0">
                <a:solidFill>
                  <a:srgbClr val="7224C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- ERD</a:t>
            </a:r>
            <a:endParaRPr lang="ko-KR" altLang="en-US" sz="2400" dirty="0">
              <a:solidFill>
                <a:srgbClr val="7224C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CCBCC3-C78C-4439-B848-E8E7428F6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000" y="1816399"/>
            <a:ext cx="9363456" cy="449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52811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C45B2DA-898D-4B12-8969-D12833761623}"/>
              </a:ext>
            </a:extLst>
          </p:cNvPr>
          <p:cNvGrpSpPr/>
          <p:nvPr/>
        </p:nvGrpSpPr>
        <p:grpSpPr>
          <a:xfrm>
            <a:off x="10355716" y="612989"/>
            <a:ext cx="1417511" cy="325366"/>
            <a:chOff x="10355716" y="612989"/>
            <a:chExt cx="1417511" cy="325366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E21891AA-A95C-43FA-9F15-B7A31EA278E5}"/>
                </a:ext>
              </a:extLst>
            </p:cNvPr>
            <p:cNvGrpSpPr/>
            <p:nvPr/>
          </p:nvGrpSpPr>
          <p:grpSpPr>
            <a:xfrm>
              <a:off x="10355716" y="631672"/>
              <a:ext cx="655877" cy="288000"/>
              <a:chOff x="10355716" y="631672"/>
              <a:chExt cx="655877" cy="288000"/>
            </a:xfrm>
          </p:grpSpPr>
          <p:sp>
            <p:nvSpPr>
              <p:cNvPr id="39" name="모서리가 둥근 직사각형 16">
                <a:extLst>
                  <a:ext uri="{FF2B5EF4-FFF2-40B4-BE49-F238E27FC236}">
                    <a16:creationId xmlns:a16="http://schemas.microsoft.com/office/drawing/2014/main" id="{523D1070-9154-4628-98A5-1FEEEA79BF1A}"/>
                  </a:ext>
                </a:extLst>
              </p:cNvPr>
              <p:cNvSpPr/>
              <p:nvPr/>
            </p:nvSpPr>
            <p:spPr>
              <a:xfrm>
                <a:off x="10723593" y="631672"/>
                <a:ext cx="288000" cy="288000"/>
              </a:xfrm>
              <a:prstGeom prst="roundRect">
                <a:avLst>
                  <a:gd name="adj" fmla="val 27281"/>
                </a:avLst>
              </a:prstGeom>
              <a:noFill/>
              <a:ln w="31750">
                <a:gradFill flip="none" rotWithShape="1">
                  <a:gsLst>
                    <a:gs pos="0">
                      <a:srgbClr val="7224C2"/>
                    </a:gs>
                    <a:gs pos="19000">
                      <a:srgbClr val="931FA2"/>
                    </a:gs>
                    <a:gs pos="37000">
                      <a:srgbClr val="B01B87"/>
                    </a:gs>
                    <a:gs pos="100000">
                      <a:srgbClr val="DD923F"/>
                    </a:gs>
                    <a:gs pos="75177">
                      <a:srgbClr val="C64056"/>
                    </a:gs>
                    <a:gs pos="56000">
                      <a:srgbClr val="C53261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모서리가 둥근 직사각형 18">
                <a:extLst>
                  <a:ext uri="{FF2B5EF4-FFF2-40B4-BE49-F238E27FC236}">
                    <a16:creationId xmlns:a16="http://schemas.microsoft.com/office/drawing/2014/main" id="{35C1184D-ED56-4428-AD28-AD40FAE72F57}"/>
                  </a:ext>
                </a:extLst>
              </p:cNvPr>
              <p:cNvSpPr/>
              <p:nvPr/>
            </p:nvSpPr>
            <p:spPr>
              <a:xfrm>
                <a:off x="10355716" y="631672"/>
                <a:ext cx="288000" cy="288000"/>
              </a:xfrm>
              <a:prstGeom prst="roundRect">
                <a:avLst>
                  <a:gd name="adj" fmla="val 27281"/>
                </a:avLst>
              </a:prstGeom>
              <a:noFill/>
              <a:ln w="31750">
                <a:gradFill flip="none" rotWithShape="1">
                  <a:gsLst>
                    <a:gs pos="0">
                      <a:srgbClr val="7224C2"/>
                    </a:gs>
                    <a:gs pos="19000">
                      <a:srgbClr val="931FA2"/>
                    </a:gs>
                    <a:gs pos="37000">
                      <a:srgbClr val="B01B87"/>
                    </a:gs>
                    <a:gs pos="100000">
                      <a:srgbClr val="DD923F"/>
                    </a:gs>
                    <a:gs pos="75177">
                      <a:srgbClr val="C64056"/>
                    </a:gs>
                    <a:gs pos="56000">
                      <a:srgbClr val="C53261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2A77AA33-9828-455D-BDA5-74008C3810F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7861" y="612989"/>
              <a:ext cx="325366" cy="325366"/>
            </a:xfrm>
            <a:prstGeom prst="rect">
              <a:avLst/>
            </a:prstGeom>
          </p:spPr>
        </p:pic>
        <p:sp>
          <p:nvSpPr>
            <p:cNvPr id="38" name="모서리가 둥근 직사각형 32">
              <a:extLst>
                <a:ext uri="{FF2B5EF4-FFF2-40B4-BE49-F238E27FC236}">
                  <a16:creationId xmlns:a16="http://schemas.microsoft.com/office/drawing/2014/main" id="{31D50D4F-6019-4D86-8A2D-B78207114571}"/>
                </a:ext>
              </a:extLst>
            </p:cNvPr>
            <p:cNvSpPr/>
            <p:nvPr/>
          </p:nvSpPr>
          <p:spPr>
            <a:xfrm>
              <a:off x="11092688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 descr="스크린샷이(가) 표시된 사진&#10;&#10;자동 생성된 설명">
            <a:extLst>
              <a:ext uri="{FF2B5EF4-FFF2-40B4-BE49-F238E27FC236}">
                <a16:creationId xmlns:a16="http://schemas.microsoft.com/office/drawing/2014/main" id="{28B84ACA-87DD-4B29-A78F-1DFB8C31C7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1" t="17678" r="22005" b="15827"/>
          <a:stretch/>
        </p:blipFill>
        <p:spPr>
          <a:xfrm>
            <a:off x="2874482" y="938355"/>
            <a:ext cx="6875572" cy="4849264"/>
          </a:xfrm>
          <a:prstGeom prst="rect">
            <a:avLst/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10033198" y="2560919"/>
            <a:ext cx="1607387" cy="559555"/>
          </a:xfrm>
          <a:prstGeom prst="roundRect">
            <a:avLst/>
          </a:prstGeom>
          <a:solidFill>
            <a:srgbClr val="DD9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0018666" y="4478198"/>
            <a:ext cx="1754561" cy="538000"/>
          </a:xfrm>
          <a:prstGeom prst="roundRect">
            <a:avLst>
              <a:gd name="adj" fmla="val 6173"/>
            </a:avLst>
          </a:prstGeom>
          <a:solidFill>
            <a:srgbClr val="D57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418" y="314007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7424C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회원가입</a:t>
            </a:r>
            <a:r>
              <a:rPr lang="en-US" altLang="ko-KR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2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 rot="16200000">
            <a:off x="-3207974" y="3206933"/>
            <a:ext cx="6858002" cy="444136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9952388" y="2667893"/>
            <a:ext cx="15424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‘ </a:t>
            </a:r>
            <a:r>
              <a: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이메일 입력</a:t>
            </a:r>
            <a:r>
              <a:rPr lang="en-US" altLang="ko-KR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</a:t>
            </a:r>
          </a:p>
        </p:txBody>
      </p:sp>
      <p:cxnSp>
        <p:nvCxnSpPr>
          <p:cNvPr id="35" name="꺾인 연결선 34"/>
          <p:cNvCxnSpPr>
            <a:cxnSpLocks/>
          </p:cNvCxnSpPr>
          <p:nvPr/>
        </p:nvCxnSpPr>
        <p:spPr>
          <a:xfrm>
            <a:off x="7168808" y="3921374"/>
            <a:ext cx="2793198" cy="1008220"/>
          </a:xfrm>
          <a:prstGeom prst="bentConnector3">
            <a:avLst>
              <a:gd name="adj1" fmla="val 50000"/>
            </a:avLst>
          </a:prstGeom>
          <a:ln w="22225">
            <a:solidFill>
              <a:srgbClr val="FF0000"/>
            </a:solidFill>
            <a:prstDash val="sysDot"/>
            <a:headEnd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cxnSpLocks/>
          </p:cNvCxnSpPr>
          <p:nvPr/>
        </p:nvCxnSpPr>
        <p:spPr>
          <a:xfrm flipV="1">
            <a:off x="6834129" y="2861502"/>
            <a:ext cx="3202297" cy="538000"/>
          </a:xfrm>
          <a:prstGeom prst="bentConnector3">
            <a:avLst>
              <a:gd name="adj1" fmla="val 50000"/>
            </a:avLst>
          </a:prstGeom>
          <a:ln w="22225">
            <a:solidFill>
              <a:srgbClr val="FF0000"/>
            </a:solidFill>
            <a:prstDash val="sysDot"/>
            <a:headEnd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228A9D4-7191-4227-828F-AEFBB9676D4F}"/>
              </a:ext>
            </a:extLst>
          </p:cNvPr>
          <p:cNvSpPr/>
          <p:nvPr/>
        </p:nvSpPr>
        <p:spPr>
          <a:xfrm>
            <a:off x="9849091" y="4567144"/>
            <a:ext cx="20370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 </a:t>
            </a:r>
            <a:r>
              <a: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비밀번호 입력</a:t>
            </a:r>
            <a:r>
              <a:rPr lang="en-US" altLang="ko-KR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</a:t>
            </a:r>
          </a:p>
          <a:p>
            <a:pPr algn="ctr"/>
            <a:endParaRPr lang="en-US" altLang="ko-KR" sz="1600" b="1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600" b="1" dirty="0">
                <a:solidFill>
                  <a:schemeClr val="bg2">
                    <a:lumMod val="1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암호화 기능</a:t>
            </a:r>
            <a:endParaRPr lang="en-US" altLang="ko-KR" sz="1600" b="1" dirty="0">
              <a:solidFill>
                <a:schemeClr val="bg2">
                  <a:lumMod val="1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6C39F5B-7699-4AA0-B5EF-A0A09E97C45E}"/>
              </a:ext>
            </a:extLst>
          </p:cNvPr>
          <p:cNvSpPr/>
          <p:nvPr/>
        </p:nvSpPr>
        <p:spPr>
          <a:xfrm>
            <a:off x="6227391" y="3236478"/>
            <a:ext cx="612648" cy="29260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0195E785-5B00-4EDE-AC16-DD4886063A85}"/>
              </a:ext>
            </a:extLst>
          </p:cNvPr>
          <p:cNvSpPr/>
          <p:nvPr/>
        </p:nvSpPr>
        <p:spPr>
          <a:xfrm>
            <a:off x="6227391" y="3788498"/>
            <a:ext cx="913546" cy="29260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765730D-D40C-4329-8E84-923E7B31D882}"/>
              </a:ext>
            </a:extLst>
          </p:cNvPr>
          <p:cNvSpPr/>
          <p:nvPr/>
        </p:nvSpPr>
        <p:spPr>
          <a:xfrm>
            <a:off x="6227391" y="4310339"/>
            <a:ext cx="653335" cy="29260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121C444-DAD5-40A2-9BB3-D8548A979D78}"/>
              </a:ext>
            </a:extLst>
          </p:cNvPr>
          <p:cNvCxnSpPr>
            <a:cxnSpLocks/>
          </p:cNvCxnSpPr>
          <p:nvPr/>
        </p:nvCxnSpPr>
        <p:spPr>
          <a:xfrm>
            <a:off x="6554239" y="4602947"/>
            <a:ext cx="0" cy="1375838"/>
          </a:xfrm>
          <a:prstGeom prst="straightConnector1">
            <a:avLst/>
          </a:prstGeom>
          <a:ln w="22225">
            <a:solidFill>
              <a:srgbClr val="FF0000"/>
            </a:solidFill>
            <a:prstDash val="sysDot"/>
            <a:headEnd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38">
            <a:extLst>
              <a:ext uri="{FF2B5EF4-FFF2-40B4-BE49-F238E27FC236}">
                <a16:creationId xmlns:a16="http://schemas.microsoft.com/office/drawing/2014/main" id="{AB277B26-15F7-47BE-9F97-3DECABA6BE56}"/>
              </a:ext>
            </a:extLst>
          </p:cNvPr>
          <p:cNvSpPr/>
          <p:nvPr/>
        </p:nvSpPr>
        <p:spPr>
          <a:xfrm>
            <a:off x="5921499" y="5991949"/>
            <a:ext cx="1402846" cy="388005"/>
          </a:xfrm>
          <a:prstGeom prst="roundRect">
            <a:avLst/>
          </a:prstGeom>
          <a:solidFill>
            <a:srgbClr val="C64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EDF55A2-E740-4E9C-ABAA-7BDE06528D94}"/>
              </a:ext>
            </a:extLst>
          </p:cNvPr>
          <p:cNvSpPr/>
          <p:nvPr/>
        </p:nvSpPr>
        <p:spPr>
          <a:xfrm>
            <a:off x="5639679" y="6013838"/>
            <a:ext cx="18287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 </a:t>
            </a:r>
            <a:r>
              <a: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이름 입력</a:t>
            </a:r>
            <a:r>
              <a:rPr lang="en-US" altLang="ko-KR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3696920276"/>
      </p:ext>
    </p:extLst>
  </p:cSld>
  <p:clrMapOvr>
    <a:masterClrMapping/>
  </p:clrMapOvr>
  <p:transition spd="med">
    <p:comb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9DDC70AA-3527-4AD6-BAED-B5A6A64E8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0" t="19601" r="22123" b="8779"/>
          <a:stretch/>
        </p:blipFill>
        <p:spPr>
          <a:xfrm>
            <a:off x="3133365" y="1197613"/>
            <a:ext cx="6978318" cy="49117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8360" y="547744"/>
            <a:ext cx="1877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7424C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프로필편집</a:t>
            </a:r>
            <a:r>
              <a:rPr lang="en-US" altLang="ko-KR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2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 rot="16200000">
            <a:off x="-3206932" y="3206932"/>
            <a:ext cx="6858002" cy="444136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6C39F5B-7699-4AA0-B5EF-A0A09E97C45E}"/>
              </a:ext>
            </a:extLst>
          </p:cNvPr>
          <p:cNvSpPr/>
          <p:nvPr/>
        </p:nvSpPr>
        <p:spPr>
          <a:xfrm>
            <a:off x="5895983" y="2741610"/>
            <a:ext cx="3202297" cy="139279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38">
            <a:extLst>
              <a:ext uri="{FF2B5EF4-FFF2-40B4-BE49-F238E27FC236}">
                <a16:creationId xmlns:a16="http://schemas.microsoft.com/office/drawing/2014/main" id="{AB277B26-15F7-47BE-9F97-3DECABA6BE56}"/>
              </a:ext>
            </a:extLst>
          </p:cNvPr>
          <p:cNvSpPr/>
          <p:nvPr/>
        </p:nvSpPr>
        <p:spPr>
          <a:xfrm>
            <a:off x="5220283" y="5141502"/>
            <a:ext cx="4553696" cy="677744"/>
          </a:xfrm>
          <a:prstGeom prst="roundRect">
            <a:avLst/>
          </a:prstGeom>
          <a:solidFill>
            <a:srgbClr val="C64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EDF55A2-E740-4E9C-ABAA-7BDE06528D94}"/>
              </a:ext>
            </a:extLst>
          </p:cNvPr>
          <p:cNvSpPr/>
          <p:nvPr/>
        </p:nvSpPr>
        <p:spPr>
          <a:xfrm>
            <a:off x="5895983" y="5182181"/>
            <a:ext cx="33671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 </a:t>
            </a:r>
            <a:r>
              <a: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프로필 편집</a:t>
            </a:r>
            <a:r>
              <a:rPr lang="en-US" altLang="ko-KR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</a:t>
            </a: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이름</a:t>
            </a:r>
            <a:r>
              <a:rPr lang="en-US" altLang="ko-KR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이메일</a:t>
            </a:r>
            <a:r>
              <a:rPr lang="en-US" altLang="ko-KR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자기소개 편집 기능</a:t>
            </a:r>
            <a:endParaRPr lang="en-US" altLang="ko-KR" sz="1600" b="1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990832D-D9DF-4CEF-9493-FB4DEA5ED370}"/>
              </a:ext>
            </a:extLst>
          </p:cNvPr>
          <p:cNvGrpSpPr/>
          <p:nvPr/>
        </p:nvGrpSpPr>
        <p:grpSpPr>
          <a:xfrm>
            <a:off x="10355716" y="612989"/>
            <a:ext cx="1417511" cy="325366"/>
            <a:chOff x="10355716" y="612989"/>
            <a:chExt cx="1417511" cy="325366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85066345-566E-4D91-A710-9BE145B4A01A}"/>
                </a:ext>
              </a:extLst>
            </p:cNvPr>
            <p:cNvGrpSpPr/>
            <p:nvPr/>
          </p:nvGrpSpPr>
          <p:grpSpPr>
            <a:xfrm>
              <a:off x="10355716" y="631672"/>
              <a:ext cx="655877" cy="288000"/>
              <a:chOff x="10355716" y="631672"/>
              <a:chExt cx="655877" cy="288000"/>
            </a:xfrm>
          </p:grpSpPr>
          <p:sp>
            <p:nvSpPr>
              <p:cNvPr id="37" name="모서리가 둥근 직사각형 16">
                <a:extLst>
                  <a:ext uri="{FF2B5EF4-FFF2-40B4-BE49-F238E27FC236}">
                    <a16:creationId xmlns:a16="http://schemas.microsoft.com/office/drawing/2014/main" id="{CA512CD1-8CB0-4EFF-BBC1-5E4BB5F17607}"/>
                  </a:ext>
                </a:extLst>
              </p:cNvPr>
              <p:cNvSpPr/>
              <p:nvPr/>
            </p:nvSpPr>
            <p:spPr>
              <a:xfrm>
                <a:off x="10723593" y="631672"/>
                <a:ext cx="288000" cy="288000"/>
              </a:xfrm>
              <a:prstGeom prst="roundRect">
                <a:avLst>
                  <a:gd name="adj" fmla="val 27281"/>
                </a:avLst>
              </a:prstGeom>
              <a:noFill/>
              <a:ln w="31750">
                <a:gradFill flip="none" rotWithShape="1">
                  <a:gsLst>
                    <a:gs pos="0">
                      <a:srgbClr val="7224C2"/>
                    </a:gs>
                    <a:gs pos="19000">
                      <a:srgbClr val="931FA2"/>
                    </a:gs>
                    <a:gs pos="37000">
                      <a:srgbClr val="B01B87"/>
                    </a:gs>
                    <a:gs pos="100000">
                      <a:srgbClr val="DD923F"/>
                    </a:gs>
                    <a:gs pos="75177">
                      <a:srgbClr val="C64056"/>
                    </a:gs>
                    <a:gs pos="56000">
                      <a:srgbClr val="C53261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모서리가 둥근 직사각형 18">
                <a:extLst>
                  <a:ext uri="{FF2B5EF4-FFF2-40B4-BE49-F238E27FC236}">
                    <a16:creationId xmlns:a16="http://schemas.microsoft.com/office/drawing/2014/main" id="{70120EB7-5782-4A6F-8982-4580EA00B81B}"/>
                  </a:ext>
                </a:extLst>
              </p:cNvPr>
              <p:cNvSpPr/>
              <p:nvPr/>
            </p:nvSpPr>
            <p:spPr>
              <a:xfrm>
                <a:off x="10355716" y="631672"/>
                <a:ext cx="288000" cy="288000"/>
              </a:xfrm>
              <a:prstGeom prst="roundRect">
                <a:avLst>
                  <a:gd name="adj" fmla="val 27281"/>
                </a:avLst>
              </a:prstGeom>
              <a:noFill/>
              <a:ln w="31750">
                <a:gradFill flip="none" rotWithShape="1">
                  <a:gsLst>
                    <a:gs pos="0">
                      <a:srgbClr val="7224C2"/>
                    </a:gs>
                    <a:gs pos="19000">
                      <a:srgbClr val="931FA2"/>
                    </a:gs>
                    <a:gs pos="37000">
                      <a:srgbClr val="B01B87"/>
                    </a:gs>
                    <a:gs pos="100000">
                      <a:srgbClr val="DD923F"/>
                    </a:gs>
                    <a:gs pos="75177">
                      <a:srgbClr val="C64056"/>
                    </a:gs>
                    <a:gs pos="56000">
                      <a:srgbClr val="C53261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97A86C0-1EBA-4379-B9D0-4C529280BFF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7861" y="612989"/>
              <a:ext cx="325366" cy="325366"/>
            </a:xfrm>
            <a:prstGeom prst="rect">
              <a:avLst/>
            </a:prstGeom>
          </p:spPr>
        </p:pic>
        <p:sp>
          <p:nvSpPr>
            <p:cNvPr id="34" name="모서리가 둥근 직사각형 32">
              <a:extLst>
                <a:ext uri="{FF2B5EF4-FFF2-40B4-BE49-F238E27FC236}">
                  <a16:creationId xmlns:a16="http://schemas.microsoft.com/office/drawing/2014/main" id="{04F88B42-73AC-4061-B28F-C88759701A98}"/>
                </a:ext>
              </a:extLst>
            </p:cNvPr>
            <p:cNvSpPr/>
            <p:nvPr/>
          </p:nvSpPr>
          <p:spPr>
            <a:xfrm>
              <a:off x="11092688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B800D35-E1E8-4D86-B63A-A80102EC542F}"/>
              </a:ext>
            </a:extLst>
          </p:cNvPr>
          <p:cNvCxnSpPr>
            <a:cxnSpLocks/>
          </p:cNvCxnSpPr>
          <p:nvPr/>
        </p:nvCxnSpPr>
        <p:spPr>
          <a:xfrm>
            <a:off x="6473953" y="4134400"/>
            <a:ext cx="0" cy="959426"/>
          </a:xfrm>
          <a:prstGeom prst="straightConnector1">
            <a:avLst/>
          </a:prstGeom>
          <a:ln w="22225">
            <a:solidFill>
              <a:srgbClr val="FF0000"/>
            </a:solidFill>
            <a:prstDash val="sysDot"/>
            <a:headEnd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57F53B43-44DB-4C92-913C-84440C478E17}"/>
              </a:ext>
            </a:extLst>
          </p:cNvPr>
          <p:cNvSpPr/>
          <p:nvPr/>
        </p:nvSpPr>
        <p:spPr>
          <a:xfrm>
            <a:off x="3408370" y="1728216"/>
            <a:ext cx="1143000" cy="4846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7196"/>
      </p:ext>
    </p:extLst>
  </p:cSld>
  <p:clrMapOvr>
    <a:masterClrMapping/>
  </p:clrMapOvr>
  <p:transition spd="med">
    <p:comb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650F63D2-4F75-4CE3-BA4A-ADD5D02A35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7" t="19798" r="21818" b="9210"/>
          <a:stretch/>
        </p:blipFill>
        <p:spPr>
          <a:xfrm>
            <a:off x="5966692" y="1207160"/>
            <a:ext cx="5975926" cy="5120059"/>
          </a:xfrm>
          <a:prstGeom prst="rect">
            <a:avLst/>
          </a:prstGeom>
        </p:spPr>
      </p:pic>
      <p:pic>
        <p:nvPicPr>
          <p:cNvPr id="22" name="그림 21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9DDC70AA-3527-4AD6-BAED-B5A6A64E8F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0" t="19601" r="22123" b="8779"/>
          <a:stretch/>
        </p:blipFill>
        <p:spPr>
          <a:xfrm>
            <a:off x="648360" y="1207159"/>
            <a:ext cx="5318332" cy="51200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8360" y="547744"/>
            <a:ext cx="3108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7424C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프로필 사진 바꾸기</a:t>
            </a:r>
            <a:r>
              <a:rPr lang="en-US" altLang="ko-KR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2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 rot="16200000">
            <a:off x="-3206932" y="3206932"/>
            <a:ext cx="6858002" cy="444136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6C39F5B-7699-4AA0-B5EF-A0A09E97C45E}"/>
              </a:ext>
            </a:extLst>
          </p:cNvPr>
          <p:cNvSpPr/>
          <p:nvPr/>
        </p:nvSpPr>
        <p:spPr>
          <a:xfrm>
            <a:off x="3478743" y="2424248"/>
            <a:ext cx="1495232" cy="358206"/>
          </a:xfrm>
          <a:prstGeom prst="roundRect">
            <a:avLst>
              <a:gd name="adj" fmla="val 19246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990832D-D9DF-4CEF-9493-FB4DEA5ED370}"/>
              </a:ext>
            </a:extLst>
          </p:cNvPr>
          <p:cNvGrpSpPr/>
          <p:nvPr/>
        </p:nvGrpSpPr>
        <p:grpSpPr>
          <a:xfrm>
            <a:off x="10355716" y="612989"/>
            <a:ext cx="1417511" cy="325366"/>
            <a:chOff x="10355716" y="612989"/>
            <a:chExt cx="1417511" cy="325366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85066345-566E-4D91-A710-9BE145B4A01A}"/>
                </a:ext>
              </a:extLst>
            </p:cNvPr>
            <p:cNvGrpSpPr/>
            <p:nvPr/>
          </p:nvGrpSpPr>
          <p:grpSpPr>
            <a:xfrm>
              <a:off x="10355716" y="631672"/>
              <a:ext cx="655877" cy="288000"/>
              <a:chOff x="10355716" y="631672"/>
              <a:chExt cx="655877" cy="288000"/>
            </a:xfrm>
          </p:grpSpPr>
          <p:sp>
            <p:nvSpPr>
              <p:cNvPr id="37" name="모서리가 둥근 직사각형 16">
                <a:extLst>
                  <a:ext uri="{FF2B5EF4-FFF2-40B4-BE49-F238E27FC236}">
                    <a16:creationId xmlns:a16="http://schemas.microsoft.com/office/drawing/2014/main" id="{CA512CD1-8CB0-4EFF-BBC1-5E4BB5F17607}"/>
                  </a:ext>
                </a:extLst>
              </p:cNvPr>
              <p:cNvSpPr/>
              <p:nvPr/>
            </p:nvSpPr>
            <p:spPr>
              <a:xfrm>
                <a:off x="10723593" y="631672"/>
                <a:ext cx="288000" cy="288000"/>
              </a:xfrm>
              <a:prstGeom prst="roundRect">
                <a:avLst>
                  <a:gd name="adj" fmla="val 27281"/>
                </a:avLst>
              </a:prstGeom>
              <a:noFill/>
              <a:ln w="31750">
                <a:gradFill flip="none" rotWithShape="1">
                  <a:gsLst>
                    <a:gs pos="0">
                      <a:srgbClr val="7224C2"/>
                    </a:gs>
                    <a:gs pos="19000">
                      <a:srgbClr val="931FA2"/>
                    </a:gs>
                    <a:gs pos="37000">
                      <a:srgbClr val="B01B87"/>
                    </a:gs>
                    <a:gs pos="100000">
                      <a:srgbClr val="DD923F"/>
                    </a:gs>
                    <a:gs pos="75177">
                      <a:srgbClr val="C64056"/>
                    </a:gs>
                    <a:gs pos="56000">
                      <a:srgbClr val="C53261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모서리가 둥근 직사각형 18">
                <a:extLst>
                  <a:ext uri="{FF2B5EF4-FFF2-40B4-BE49-F238E27FC236}">
                    <a16:creationId xmlns:a16="http://schemas.microsoft.com/office/drawing/2014/main" id="{70120EB7-5782-4A6F-8982-4580EA00B81B}"/>
                  </a:ext>
                </a:extLst>
              </p:cNvPr>
              <p:cNvSpPr/>
              <p:nvPr/>
            </p:nvSpPr>
            <p:spPr>
              <a:xfrm>
                <a:off x="10355716" y="631672"/>
                <a:ext cx="288000" cy="288000"/>
              </a:xfrm>
              <a:prstGeom prst="roundRect">
                <a:avLst>
                  <a:gd name="adj" fmla="val 27281"/>
                </a:avLst>
              </a:prstGeom>
              <a:noFill/>
              <a:ln w="31750">
                <a:gradFill flip="none" rotWithShape="1">
                  <a:gsLst>
                    <a:gs pos="0">
                      <a:srgbClr val="7224C2"/>
                    </a:gs>
                    <a:gs pos="19000">
                      <a:srgbClr val="931FA2"/>
                    </a:gs>
                    <a:gs pos="37000">
                      <a:srgbClr val="B01B87"/>
                    </a:gs>
                    <a:gs pos="100000">
                      <a:srgbClr val="DD923F"/>
                    </a:gs>
                    <a:gs pos="75177">
                      <a:srgbClr val="C64056"/>
                    </a:gs>
                    <a:gs pos="56000">
                      <a:srgbClr val="C53261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97A86C0-1EBA-4379-B9D0-4C529280BFF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7861" y="612989"/>
              <a:ext cx="325366" cy="325366"/>
            </a:xfrm>
            <a:prstGeom prst="rect">
              <a:avLst/>
            </a:prstGeom>
          </p:spPr>
        </p:pic>
        <p:sp>
          <p:nvSpPr>
            <p:cNvPr id="34" name="모서리가 둥근 직사각형 32">
              <a:extLst>
                <a:ext uri="{FF2B5EF4-FFF2-40B4-BE49-F238E27FC236}">
                  <a16:creationId xmlns:a16="http://schemas.microsoft.com/office/drawing/2014/main" id="{04F88B42-73AC-4061-B28F-C88759701A98}"/>
                </a:ext>
              </a:extLst>
            </p:cNvPr>
            <p:cNvSpPr/>
            <p:nvPr/>
          </p:nvSpPr>
          <p:spPr>
            <a:xfrm>
              <a:off x="11092688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57F53B43-44DB-4C92-913C-84440C478E17}"/>
              </a:ext>
            </a:extLst>
          </p:cNvPr>
          <p:cNvSpPr/>
          <p:nvPr/>
        </p:nvSpPr>
        <p:spPr>
          <a:xfrm>
            <a:off x="8511120" y="2793999"/>
            <a:ext cx="993092" cy="32378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꺾인 연결선 31">
            <a:extLst>
              <a:ext uri="{FF2B5EF4-FFF2-40B4-BE49-F238E27FC236}">
                <a16:creationId xmlns:a16="http://schemas.microsoft.com/office/drawing/2014/main" id="{F53DB01D-0E43-4153-A2A1-D371E13D621C}"/>
              </a:ext>
            </a:extLst>
          </p:cNvPr>
          <p:cNvCxnSpPr>
            <a:cxnSpLocks/>
          </p:cNvCxnSpPr>
          <p:nvPr/>
        </p:nvCxnSpPr>
        <p:spPr>
          <a:xfrm rot="10800000">
            <a:off x="4973976" y="2603352"/>
            <a:ext cx="2544427" cy="592435"/>
          </a:xfrm>
          <a:prstGeom prst="bentConnector3">
            <a:avLst>
              <a:gd name="adj1" fmla="val 50000"/>
            </a:avLst>
          </a:prstGeom>
          <a:ln w="31750">
            <a:solidFill>
              <a:srgbClr val="FF0000"/>
            </a:solidFill>
            <a:prstDash val="sysDot"/>
            <a:headEnd type="stealth"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BA30C0F-7E55-4BEF-BF9E-E8A4A8A40A1C}"/>
              </a:ext>
            </a:extLst>
          </p:cNvPr>
          <p:cNvSpPr/>
          <p:nvPr/>
        </p:nvSpPr>
        <p:spPr>
          <a:xfrm>
            <a:off x="8511119" y="3195787"/>
            <a:ext cx="993092" cy="32378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꺾인 연결선 31">
            <a:extLst>
              <a:ext uri="{FF2B5EF4-FFF2-40B4-BE49-F238E27FC236}">
                <a16:creationId xmlns:a16="http://schemas.microsoft.com/office/drawing/2014/main" id="{E070EADF-435D-49AD-B254-C59F1EDED1D8}"/>
              </a:ext>
            </a:extLst>
          </p:cNvPr>
          <p:cNvCxnSpPr>
            <a:cxnSpLocks/>
          </p:cNvCxnSpPr>
          <p:nvPr/>
        </p:nvCxnSpPr>
        <p:spPr>
          <a:xfrm rot="10800000" flipV="1">
            <a:off x="9515572" y="2955888"/>
            <a:ext cx="1059170" cy="1"/>
          </a:xfrm>
          <a:prstGeom prst="bentConnector3">
            <a:avLst>
              <a:gd name="adj1" fmla="val 50000"/>
            </a:avLst>
          </a:prstGeom>
          <a:ln w="31750">
            <a:solidFill>
              <a:srgbClr val="FF0000"/>
            </a:solidFill>
            <a:prstDash val="sysDot"/>
            <a:headEnd type="none"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31">
            <a:extLst>
              <a:ext uri="{FF2B5EF4-FFF2-40B4-BE49-F238E27FC236}">
                <a16:creationId xmlns:a16="http://schemas.microsoft.com/office/drawing/2014/main" id="{73D6552A-CC34-48C4-B9F8-12423830FBB9}"/>
              </a:ext>
            </a:extLst>
          </p:cNvPr>
          <p:cNvCxnSpPr>
            <a:cxnSpLocks/>
          </p:cNvCxnSpPr>
          <p:nvPr/>
        </p:nvCxnSpPr>
        <p:spPr>
          <a:xfrm rot="10800000" flipV="1">
            <a:off x="9520802" y="3357676"/>
            <a:ext cx="1059170" cy="1"/>
          </a:xfrm>
          <a:prstGeom prst="bentConnector3">
            <a:avLst>
              <a:gd name="adj1" fmla="val 50000"/>
            </a:avLst>
          </a:prstGeom>
          <a:ln w="31750">
            <a:solidFill>
              <a:srgbClr val="FF0000"/>
            </a:solidFill>
            <a:prstDash val="sysDot"/>
            <a:headEnd type="none"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37">
            <a:extLst>
              <a:ext uri="{FF2B5EF4-FFF2-40B4-BE49-F238E27FC236}">
                <a16:creationId xmlns:a16="http://schemas.microsoft.com/office/drawing/2014/main" id="{06C15F24-7E83-490B-B619-45393D23C3A3}"/>
              </a:ext>
            </a:extLst>
          </p:cNvPr>
          <p:cNvSpPr/>
          <p:nvPr/>
        </p:nvSpPr>
        <p:spPr>
          <a:xfrm>
            <a:off x="10581649" y="2697493"/>
            <a:ext cx="1539744" cy="420287"/>
          </a:xfrm>
          <a:prstGeom prst="roundRect">
            <a:avLst/>
          </a:prstGeom>
          <a:solidFill>
            <a:srgbClr val="C53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4" name="모서리가 둥근 직사각형 17">
            <a:extLst>
              <a:ext uri="{FF2B5EF4-FFF2-40B4-BE49-F238E27FC236}">
                <a16:creationId xmlns:a16="http://schemas.microsoft.com/office/drawing/2014/main" id="{3EF0810C-D822-4704-8D2C-C191BBF2BC1E}"/>
              </a:ext>
            </a:extLst>
          </p:cNvPr>
          <p:cNvSpPr/>
          <p:nvPr/>
        </p:nvSpPr>
        <p:spPr>
          <a:xfrm>
            <a:off x="10596563" y="3218884"/>
            <a:ext cx="1524830" cy="420232"/>
          </a:xfrm>
          <a:prstGeom prst="roundRect">
            <a:avLst/>
          </a:prstGeom>
          <a:solidFill>
            <a:srgbClr val="742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EDF55A2-E740-4E9C-ABAA-7BDE06528D94}"/>
              </a:ext>
            </a:extLst>
          </p:cNvPr>
          <p:cNvSpPr/>
          <p:nvPr/>
        </p:nvSpPr>
        <p:spPr>
          <a:xfrm>
            <a:off x="10292307" y="2730292"/>
            <a:ext cx="20677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</a:t>
            </a:r>
            <a:r>
              <a: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사진 변경 기능</a:t>
            </a:r>
            <a:r>
              <a:rPr lang="en-US" altLang="ko-KR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4EC24E0-F975-4388-953F-ED9ACABBBECA}"/>
              </a:ext>
            </a:extLst>
          </p:cNvPr>
          <p:cNvSpPr/>
          <p:nvPr/>
        </p:nvSpPr>
        <p:spPr>
          <a:xfrm>
            <a:off x="10325090" y="3273027"/>
            <a:ext cx="20677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</a:t>
            </a:r>
            <a:r>
              <a: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사진</a:t>
            </a:r>
            <a:r>
              <a: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삭제 기능</a:t>
            </a:r>
            <a:r>
              <a:rPr lang="en-US" altLang="ko-KR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</a:t>
            </a:r>
            <a:endParaRPr lang="en-US" altLang="ko-KR" sz="1600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430664"/>
      </p:ext>
    </p:extLst>
  </p:cSld>
  <p:clrMapOvr>
    <a:masterClrMapping/>
  </p:clrMapOvr>
  <p:transition spd="med">
    <p:comb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bg1">
                <a:lumMod val="95000"/>
              </a:schemeClr>
            </a:gs>
          </a:gsLst>
          <a:lin ang="6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7882" y="314007"/>
            <a:ext cx="3539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7224C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로그인 </a:t>
            </a:r>
            <a:r>
              <a:rPr lang="en-US" altLang="ko-KR" sz="2400" dirty="0">
                <a:solidFill>
                  <a:srgbClr val="7224C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&amp; </a:t>
            </a:r>
            <a:r>
              <a:rPr lang="ko-KR" altLang="en-US" sz="2400" dirty="0">
                <a:solidFill>
                  <a:srgbClr val="7224C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회원가입시 </a:t>
            </a:r>
            <a:r>
              <a:rPr lang="en-US" altLang="ko-KR" sz="2400" dirty="0">
                <a:solidFill>
                  <a:srgbClr val="7224C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2400" dirty="0">
              <a:solidFill>
                <a:srgbClr val="7224C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 rot="16200000">
            <a:off x="-3224885" y="3206931"/>
            <a:ext cx="6858002" cy="444136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990832D-D9DF-4CEF-9493-FB4DEA5ED370}"/>
              </a:ext>
            </a:extLst>
          </p:cNvPr>
          <p:cNvGrpSpPr/>
          <p:nvPr/>
        </p:nvGrpSpPr>
        <p:grpSpPr>
          <a:xfrm>
            <a:off x="10355716" y="612989"/>
            <a:ext cx="1417511" cy="325366"/>
            <a:chOff x="10355716" y="612989"/>
            <a:chExt cx="1417511" cy="325366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85066345-566E-4D91-A710-9BE145B4A01A}"/>
                </a:ext>
              </a:extLst>
            </p:cNvPr>
            <p:cNvGrpSpPr/>
            <p:nvPr/>
          </p:nvGrpSpPr>
          <p:grpSpPr>
            <a:xfrm>
              <a:off x="10355716" y="631672"/>
              <a:ext cx="655877" cy="288000"/>
              <a:chOff x="10355716" y="631672"/>
              <a:chExt cx="655877" cy="288000"/>
            </a:xfrm>
          </p:grpSpPr>
          <p:sp>
            <p:nvSpPr>
              <p:cNvPr id="37" name="모서리가 둥근 직사각형 16">
                <a:extLst>
                  <a:ext uri="{FF2B5EF4-FFF2-40B4-BE49-F238E27FC236}">
                    <a16:creationId xmlns:a16="http://schemas.microsoft.com/office/drawing/2014/main" id="{CA512CD1-8CB0-4EFF-BBC1-5E4BB5F17607}"/>
                  </a:ext>
                </a:extLst>
              </p:cNvPr>
              <p:cNvSpPr/>
              <p:nvPr/>
            </p:nvSpPr>
            <p:spPr>
              <a:xfrm>
                <a:off x="10723593" y="631672"/>
                <a:ext cx="288000" cy="288000"/>
              </a:xfrm>
              <a:prstGeom prst="roundRect">
                <a:avLst>
                  <a:gd name="adj" fmla="val 27281"/>
                </a:avLst>
              </a:prstGeom>
              <a:noFill/>
              <a:ln w="31750">
                <a:gradFill flip="none" rotWithShape="1">
                  <a:gsLst>
                    <a:gs pos="0">
                      <a:srgbClr val="7224C2"/>
                    </a:gs>
                    <a:gs pos="19000">
                      <a:srgbClr val="931FA2"/>
                    </a:gs>
                    <a:gs pos="37000">
                      <a:srgbClr val="B01B87"/>
                    </a:gs>
                    <a:gs pos="100000">
                      <a:srgbClr val="DD923F"/>
                    </a:gs>
                    <a:gs pos="75177">
                      <a:srgbClr val="C64056"/>
                    </a:gs>
                    <a:gs pos="56000">
                      <a:srgbClr val="C53261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모서리가 둥근 직사각형 18">
                <a:extLst>
                  <a:ext uri="{FF2B5EF4-FFF2-40B4-BE49-F238E27FC236}">
                    <a16:creationId xmlns:a16="http://schemas.microsoft.com/office/drawing/2014/main" id="{70120EB7-5782-4A6F-8982-4580EA00B81B}"/>
                  </a:ext>
                </a:extLst>
              </p:cNvPr>
              <p:cNvSpPr/>
              <p:nvPr/>
            </p:nvSpPr>
            <p:spPr>
              <a:xfrm>
                <a:off x="10355716" y="631672"/>
                <a:ext cx="288000" cy="288000"/>
              </a:xfrm>
              <a:prstGeom prst="roundRect">
                <a:avLst>
                  <a:gd name="adj" fmla="val 27281"/>
                </a:avLst>
              </a:prstGeom>
              <a:noFill/>
              <a:ln w="31750">
                <a:gradFill flip="none" rotWithShape="1">
                  <a:gsLst>
                    <a:gs pos="0">
                      <a:srgbClr val="7224C2"/>
                    </a:gs>
                    <a:gs pos="19000">
                      <a:srgbClr val="931FA2"/>
                    </a:gs>
                    <a:gs pos="37000">
                      <a:srgbClr val="B01B87"/>
                    </a:gs>
                    <a:gs pos="100000">
                      <a:srgbClr val="DD923F"/>
                    </a:gs>
                    <a:gs pos="75177">
                      <a:srgbClr val="C64056"/>
                    </a:gs>
                    <a:gs pos="56000">
                      <a:srgbClr val="C53261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97A86C0-1EBA-4379-B9D0-4C529280BFF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7861" y="612989"/>
              <a:ext cx="325366" cy="325366"/>
            </a:xfrm>
            <a:prstGeom prst="rect">
              <a:avLst/>
            </a:prstGeom>
          </p:spPr>
        </p:pic>
        <p:sp>
          <p:nvSpPr>
            <p:cNvPr id="34" name="모서리가 둥근 직사각형 32">
              <a:extLst>
                <a:ext uri="{FF2B5EF4-FFF2-40B4-BE49-F238E27FC236}">
                  <a16:creationId xmlns:a16="http://schemas.microsoft.com/office/drawing/2014/main" id="{04F88B42-73AC-4061-B28F-C88759701A98}"/>
                </a:ext>
              </a:extLst>
            </p:cNvPr>
            <p:cNvSpPr/>
            <p:nvPr/>
          </p:nvSpPr>
          <p:spPr>
            <a:xfrm>
              <a:off x="11092688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B30E040F-4FAD-4CB8-8736-87034EF496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9" t="21438" r="30956" b="9281"/>
          <a:stretch/>
        </p:blipFill>
        <p:spPr>
          <a:xfrm>
            <a:off x="488348" y="1334564"/>
            <a:ext cx="5814009" cy="5103180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CD6CB9D0-F6A9-4919-B690-B8836EEC59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3" t="21307" r="51250" b="38824"/>
          <a:stretch/>
        </p:blipFill>
        <p:spPr>
          <a:xfrm>
            <a:off x="6188364" y="1209872"/>
            <a:ext cx="5883998" cy="358389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86A3F6-C289-47D9-A5CD-23419198D93E}"/>
              </a:ext>
            </a:extLst>
          </p:cNvPr>
          <p:cNvSpPr txBox="1"/>
          <p:nvPr/>
        </p:nvSpPr>
        <p:spPr>
          <a:xfrm>
            <a:off x="5193993" y="1334564"/>
            <a:ext cx="1108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login.jsp</a:t>
            </a:r>
            <a:endParaRPr lang="ko-KR" alt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8B0061-7FBF-4746-BBDB-1F862CBDAEBC}"/>
              </a:ext>
            </a:extLst>
          </p:cNvPr>
          <p:cNvSpPr txBox="1"/>
          <p:nvPr/>
        </p:nvSpPr>
        <p:spPr>
          <a:xfrm>
            <a:off x="11129818" y="1209872"/>
            <a:ext cx="1062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login.jsp</a:t>
            </a:r>
            <a:endParaRPr lang="ko-KR" altLang="en-US" sz="1600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94AC481-E64C-4272-B6C4-47DD29CF7541}"/>
              </a:ext>
            </a:extLst>
          </p:cNvPr>
          <p:cNvSpPr/>
          <p:nvPr/>
        </p:nvSpPr>
        <p:spPr>
          <a:xfrm>
            <a:off x="1080654" y="5227963"/>
            <a:ext cx="5107709" cy="29547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꺾인 연결선 34">
            <a:extLst>
              <a:ext uri="{FF2B5EF4-FFF2-40B4-BE49-F238E27FC236}">
                <a16:creationId xmlns:a16="http://schemas.microsoft.com/office/drawing/2014/main" id="{EB6D4623-2ACC-410F-88A5-0758F54E8AE3}"/>
              </a:ext>
            </a:extLst>
          </p:cNvPr>
          <p:cNvCxnSpPr>
            <a:cxnSpLocks/>
            <a:stCxn id="20" idx="3"/>
            <a:endCxn id="10" idx="2"/>
          </p:cNvCxnSpPr>
          <p:nvPr/>
        </p:nvCxnSpPr>
        <p:spPr>
          <a:xfrm flipV="1">
            <a:off x="6188363" y="4793764"/>
            <a:ext cx="2942000" cy="581936"/>
          </a:xfrm>
          <a:prstGeom prst="bentConnector2">
            <a:avLst/>
          </a:prstGeom>
          <a:ln w="22225">
            <a:solidFill>
              <a:srgbClr val="FF0000"/>
            </a:solidFill>
            <a:prstDash val="sysDot"/>
            <a:headEnd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5E18737-3A66-4E36-8D90-29C4E8471955}"/>
              </a:ext>
            </a:extLst>
          </p:cNvPr>
          <p:cNvSpPr txBox="1"/>
          <p:nvPr/>
        </p:nvSpPr>
        <p:spPr>
          <a:xfrm>
            <a:off x="3634508" y="424293"/>
            <a:ext cx="57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비밀번호에 정규패턴식 사용</a:t>
            </a:r>
            <a:r>
              <a:rPr lang="en-US" altLang="ko-KR" sz="1200" dirty="0"/>
              <a:t>/ </a:t>
            </a:r>
            <a:r>
              <a:rPr lang="ko-KR" altLang="en-US" sz="1200" dirty="0"/>
              <a:t>유효하지 않은 값일때의 </a:t>
            </a:r>
            <a:r>
              <a:rPr lang="ko-KR" altLang="en-US" sz="1200" dirty="0" err="1"/>
              <a:t>경고메세지</a:t>
            </a:r>
            <a:r>
              <a:rPr lang="ko-KR" altLang="en-US" sz="1200" dirty="0"/>
              <a:t> 변경 함수</a:t>
            </a:r>
          </a:p>
        </p:txBody>
      </p:sp>
    </p:spTree>
    <p:extLst>
      <p:ext uri="{BB962C8B-B14F-4D97-AF65-F5344CB8AC3E}">
        <p14:creationId xmlns:p14="http://schemas.microsoft.com/office/powerpoint/2010/main" val="1264635628"/>
      </p:ext>
    </p:extLst>
  </p:cSld>
  <p:clrMapOvr>
    <a:masterClrMapping/>
  </p:clrMapOvr>
  <p:transition spd="med">
    <p:comb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6AEB258D-EA02-4987-81B8-31268E9E8EB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t="43368" r="52031" b="22255"/>
          <a:stretch/>
        </p:blipFill>
        <p:spPr>
          <a:xfrm>
            <a:off x="648360" y="1274619"/>
            <a:ext cx="5200073" cy="23575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8360" y="54774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7224C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게시물 </a:t>
            </a:r>
            <a:r>
              <a:rPr lang="ko-KR" altLang="en-US" sz="2400" dirty="0" err="1">
                <a:solidFill>
                  <a:srgbClr val="7224C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등록시</a:t>
            </a:r>
            <a:r>
              <a:rPr lang="en-US" altLang="ko-KR" sz="2400" dirty="0">
                <a:solidFill>
                  <a:srgbClr val="7224C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2400" dirty="0">
              <a:solidFill>
                <a:srgbClr val="7224C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 rot="16200000">
            <a:off x="-3206933" y="3206931"/>
            <a:ext cx="6858002" cy="444136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990832D-D9DF-4CEF-9493-FB4DEA5ED370}"/>
              </a:ext>
            </a:extLst>
          </p:cNvPr>
          <p:cNvGrpSpPr/>
          <p:nvPr/>
        </p:nvGrpSpPr>
        <p:grpSpPr>
          <a:xfrm>
            <a:off x="10355716" y="612989"/>
            <a:ext cx="1417511" cy="325366"/>
            <a:chOff x="10355716" y="612989"/>
            <a:chExt cx="1417511" cy="325366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85066345-566E-4D91-A710-9BE145B4A01A}"/>
                </a:ext>
              </a:extLst>
            </p:cNvPr>
            <p:cNvGrpSpPr/>
            <p:nvPr/>
          </p:nvGrpSpPr>
          <p:grpSpPr>
            <a:xfrm>
              <a:off x="10355716" y="631672"/>
              <a:ext cx="655877" cy="288000"/>
              <a:chOff x="10355716" y="631672"/>
              <a:chExt cx="655877" cy="288000"/>
            </a:xfrm>
          </p:grpSpPr>
          <p:sp>
            <p:nvSpPr>
              <p:cNvPr id="37" name="모서리가 둥근 직사각형 16">
                <a:extLst>
                  <a:ext uri="{FF2B5EF4-FFF2-40B4-BE49-F238E27FC236}">
                    <a16:creationId xmlns:a16="http://schemas.microsoft.com/office/drawing/2014/main" id="{CA512CD1-8CB0-4EFF-BBC1-5E4BB5F17607}"/>
                  </a:ext>
                </a:extLst>
              </p:cNvPr>
              <p:cNvSpPr/>
              <p:nvPr/>
            </p:nvSpPr>
            <p:spPr>
              <a:xfrm>
                <a:off x="10723593" y="631672"/>
                <a:ext cx="288000" cy="288000"/>
              </a:xfrm>
              <a:prstGeom prst="roundRect">
                <a:avLst>
                  <a:gd name="adj" fmla="val 27281"/>
                </a:avLst>
              </a:prstGeom>
              <a:noFill/>
              <a:ln w="31750">
                <a:gradFill flip="none" rotWithShape="1">
                  <a:gsLst>
                    <a:gs pos="0">
                      <a:srgbClr val="7224C2"/>
                    </a:gs>
                    <a:gs pos="19000">
                      <a:srgbClr val="931FA2"/>
                    </a:gs>
                    <a:gs pos="37000">
                      <a:srgbClr val="B01B87"/>
                    </a:gs>
                    <a:gs pos="100000">
                      <a:srgbClr val="DD923F"/>
                    </a:gs>
                    <a:gs pos="75177">
                      <a:srgbClr val="C64056"/>
                    </a:gs>
                    <a:gs pos="56000">
                      <a:srgbClr val="C53261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모서리가 둥근 직사각형 18">
                <a:extLst>
                  <a:ext uri="{FF2B5EF4-FFF2-40B4-BE49-F238E27FC236}">
                    <a16:creationId xmlns:a16="http://schemas.microsoft.com/office/drawing/2014/main" id="{70120EB7-5782-4A6F-8982-4580EA00B81B}"/>
                  </a:ext>
                </a:extLst>
              </p:cNvPr>
              <p:cNvSpPr/>
              <p:nvPr/>
            </p:nvSpPr>
            <p:spPr>
              <a:xfrm>
                <a:off x="10355716" y="631672"/>
                <a:ext cx="288000" cy="288000"/>
              </a:xfrm>
              <a:prstGeom prst="roundRect">
                <a:avLst>
                  <a:gd name="adj" fmla="val 27281"/>
                </a:avLst>
              </a:prstGeom>
              <a:noFill/>
              <a:ln w="31750">
                <a:gradFill flip="none" rotWithShape="1">
                  <a:gsLst>
                    <a:gs pos="0">
                      <a:srgbClr val="7224C2"/>
                    </a:gs>
                    <a:gs pos="19000">
                      <a:srgbClr val="931FA2"/>
                    </a:gs>
                    <a:gs pos="37000">
                      <a:srgbClr val="B01B87"/>
                    </a:gs>
                    <a:gs pos="100000">
                      <a:srgbClr val="DD923F"/>
                    </a:gs>
                    <a:gs pos="75177">
                      <a:srgbClr val="C64056"/>
                    </a:gs>
                    <a:gs pos="56000">
                      <a:srgbClr val="C53261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97A86C0-1EBA-4379-B9D0-4C529280BFF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7861" y="612989"/>
              <a:ext cx="325366" cy="325366"/>
            </a:xfrm>
            <a:prstGeom prst="rect">
              <a:avLst/>
            </a:prstGeom>
          </p:spPr>
        </p:pic>
        <p:sp>
          <p:nvSpPr>
            <p:cNvPr id="34" name="모서리가 둥근 직사각형 32">
              <a:extLst>
                <a:ext uri="{FF2B5EF4-FFF2-40B4-BE49-F238E27FC236}">
                  <a16:creationId xmlns:a16="http://schemas.microsoft.com/office/drawing/2014/main" id="{04F88B42-73AC-4061-B28F-C88759701A98}"/>
                </a:ext>
              </a:extLst>
            </p:cNvPr>
            <p:cNvSpPr/>
            <p:nvPr/>
          </p:nvSpPr>
          <p:spPr>
            <a:xfrm>
              <a:off x="11092688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D9EFC6F-22A2-427C-A72A-5BCB83C996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" t="21323" r="41979" b="10978"/>
          <a:stretch/>
        </p:blipFill>
        <p:spPr>
          <a:xfrm>
            <a:off x="5264726" y="2495728"/>
            <a:ext cx="6576291" cy="42438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B7193E-0F96-4BA5-B945-B413726E6083}"/>
              </a:ext>
            </a:extLst>
          </p:cNvPr>
          <p:cNvSpPr txBox="1"/>
          <p:nvPr/>
        </p:nvSpPr>
        <p:spPr>
          <a:xfrm>
            <a:off x="4750329" y="1274619"/>
            <a:ext cx="1302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upload.jsp</a:t>
            </a:r>
            <a:endParaRPr lang="ko-KR" alt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935B20-4C14-42EF-BD8F-03C56F65A90A}"/>
              </a:ext>
            </a:extLst>
          </p:cNvPr>
          <p:cNvSpPr txBox="1"/>
          <p:nvPr/>
        </p:nvSpPr>
        <p:spPr>
          <a:xfrm>
            <a:off x="9624290" y="2495934"/>
            <a:ext cx="2567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insertPostServlet.java</a:t>
            </a:r>
            <a:endParaRPr lang="ko-KR" altLang="en-US" sz="1600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4B06CA8-E495-4239-AAD6-A3009B593E17}"/>
              </a:ext>
            </a:extLst>
          </p:cNvPr>
          <p:cNvSpPr/>
          <p:nvPr/>
        </p:nvSpPr>
        <p:spPr>
          <a:xfrm>
            <a:off x="5418772" y="4802908"/>
            <a:ext cx="6265228" cy="193667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5C1F4F-74FB-4E25-8AA8-9333E898A3A8}"/>
              </a:ext>
            </a:extLst>
          </p:cNvPr>
          <p:cNvSpPr txBox="1"/>
          <p:nvPr/>
        </p:nvSpPr>
        <p:spPr>
          <a:xfrm>
            <a:off x="2466091" y="5251101"/>
            <a:ext cx="2952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7424C0"/>
                </a:solidFill>
              </a:rPr>
              <a:t>사진 이름 중복처리</a:t>
            </a:r>
          </a:p>
        </p:txBody>
      </p:sp>
      <p:cxnSp>
        <p:nvCxnSpPr>
          <p:cNvPr id="23" name="꺾인 연결선 35">
            <a:extLst>
              <a:ext uri="{FF2B5EF4-FFF2-40B4-BE49-F238E27FC236}">
                <a16:creationId xmlns:a16="http://schemas.microsoft.com/office/drawing/2014/main" id="{525EEFAF-2672-4B5E-8220-C440D1BED6A3}"/>
              </a:ext>
            </a:extLst>
          </p:cNvPr>
          <p:cNvCxnSpPr>
            <a:cxnSpLocks/>
          </p:cNvCxnSpPr>
          <p:nvPr/>
        </p:nvCxnSpPr>
        <p:spPr>
          <a:xfrm>
            <a:off x="3947336" y="5389601"/>
            <a:ext cx="1394413" cy="485395"/>
          </a:xfrm>
          <a:prstGeom prst="bentConnector3">
            <a:avLst>
              <a:gd name="adj1" fmla="val 50000"/>
            </a:avLst>
          </a:prstGeom>
          <a:ln w="22225">
            <a:solidFill>
              <a:srgbClr val="FF0000"/>
            </a:solidFill>
            <a:prstDash val="sysDot"/>
            <a:headEnd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115445"/>
      </p:ext>
    </p:extLst>
  </p:cSld>
  <p:clrMapOvr>
    <a:masterClrMapping/>
  </p:clrMapOvr>
  <p:transition spd="med">
    <p:comb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8360" y="54774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7224C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게시물 </a:t>
            </a:r>
            <a:r>
              <a:rPr lang="ko-KR" altLang="en-US" sz="2400" dirty="0" err="1">
                <a:solidFill>
                  <a:srgbClr val="7224C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조회시</a:t>
            </a:r>
            <a:r>
              <a:rPr lang="en-US" altLang="ko-KR" sz="2400" dirty="0">
                <a:solidFill>
                  <a:srgbClr val="7224C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2400" dirty="0">
              <a:solidFill>
                <a:srgbClr val="7224C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 rot="16200000">
            <a:off x="-3220843" y="3206933"/>
            <a:ext cx="6858002" cy="444136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990832D-D9DF-4CEF-9493-FB4DEA5ED370}"/>
              </a:ext>
            </a:extLst>
          </p:cNvPr>
          <p:cNvGrpSpPr/>
          <p:nvPr/>
        </p:nvGrpSpPr>
        <p:grpSpPr>
          <a:xfrm>
            <a:off x="10355716" y="612989"/>
            <a:ext cx="1417511" cy="325366"/>
            <a:chOff x="10355716" y="612989"/>
            <a:chExt cx="1417511" cy="325366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85066345-566E-4D91-A710-9BE145B4A01A}"/>
                </a:ext>
              </a:extLst>
            </p:cNvPr>
            <p:cNvGrpSpPr/>
            <p:nvPr/>
          </p:nvGrpSpPr>
          <p:grpSpPr>
            <a:xfrm>
              <a:off x="10355716" y="631672"/>
              <a:ext cx="655877" cy="288000"/>
              <a:chOff x="10355716" y="631672"/>
              <a:chExt cx="655877" cy="288000"/>
            </a:xfrm>
          </p:grpSpPr>
          <p:sp>
            <p:nvSpPr>
              <p:cNvPr id="37" name="모서리가 둥근 직사각형 16">
                <a:extLst>
                  <a:ext uri="{FF2B5EF4-FFF2-40B4-BE49-F238E27FC236}">
                    <a16:creationId xmlns:a16="http://schemas.microsoft.com/office/drawing/2014/main" id="{CA512CD1-8CB0-4EFF-BBC1-5E4BB5F17607}"/>
                  </a:ext>
                </a:extLst>
              </p:cNvPr>
              <p:cNvSpPr/>
              <p:nvPr/>
            </p:nvSpPr>
            <p:spPr>
              <a:xfrm>
                <a:off x="10723593" y="631672"/>
                <a:ext cx="288000" cy="288000"/>
              </a:xfrm>
              <a:prstGeom prst="roundRect">
                <a:avLst>
                  <a:gd name="adj" fmla="val 27281"/>
                </a:avLst>
              </a:prstGeom>
              <a:noFill/>
              <a:ln w="31750">
                <a:gradFill flip="none" rotWithShape="1">
                  <a:gsLst>
                    <a:gs pos="0">
                      <a:srgbClr val="7224C2"/>
                    </a:gs>
                    <a:gs pos="19000">
                      <a:srgbClr val="931FA2"/>
                    </a:gs>
                    <a:gs pos="37000">
                      <a:srgbClr val="B01B87"/>
                    </a:gs>
                    <a:gs pos="100000">
                      <a:srgbClr val="DD923F"/>
                    </a:gs>
                    <a:gs pos="75177">
                      <a:srgbClr val="C64056"/>
                    </a:gs>
                    <a:gs pos="56000">
                      <a:srgbClr val="C53261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모서리가 둥근 직사각형 18">
                <a:extLst>
                  <a:ext uri="{FF2B5EF4-FFF2-40B4-BE49-F238E27FC236}">
                    <a16:creationId xmlns:a16="http://schemas.microsoft.com/office/drawing/2014/main" id="{70120EB7-5782-4A6F-8982-4580EA00B81B}"/>
                  </a:ext>
                </a:extLst>
              </p:cNvPr>
              <p:cNvSpPr/>
              <p:nvPr/>
            </p:nvSpPr>
            <p:spPr>
              <a:xfrm>
                <a:off x="10355716" y="631672"/>
                <a:ext cx="288000" cy="288000"/>
              </a:xfrm>
              <a:prstGeom prst="roundRect">
                <a:avLst>
                  <a:gd name="adj" fmla="val 27281"/>
                </a:avLst>
              </a:prstGeom>
              <a:noFill/>
              <a:ln w="31750">
                <a:gradFill flip="none" rotWithShape="1">
                  <a:gsLst>
                    <a:gs pos="0">
                      <a:srgbClr val="7224C2"/>
                    </a:gs>
                    <a:gs pos="19000">
                      <a:srgbClr val="931FA2"/>
                    </a:gs>
                    <a:gs pos="37000">
                      <a:srgbClr val="B01B87"/>
                    </a:gs>
                    <a:gs pos="100000">
                      <a:srgbClr val="DD923F"/>
                    </a:gs>
                    <a:gs pos="75177">
                      <a:srgbClr val="C64056"/>
                    </a:gs>
                    <a:gs pos="56000">
                      <a:srgbClr val="C53261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97A86C0-1EBA-4379-B9D0-4C529280BFF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7861" y="612989"/>
              <a:ext cx="325366" cy="325366"/>
            </a:xfrm>
            <a:prstGeom prst="rect">
              <a:avLst/>
            </a:prstGeom>
          </p:spPr>
        </p:pic>
        <p:sp>
          <p:nvSpPr>
            <p:cNvPr id="34" name="모서리가 둥근 직사각형 32">
              <a:extLst>
                <a:ext uri="{FF2B5EF4-FFF2-40B4-BE49-F238E27FC236}">
                  <a16:creationId xmlns:a16="http://schemas.microsoft.com/office/drawing/2014/main" id="{04F88B42-73AC-4061-B28F-C88759701A98}"/>
                </a:ext>
              </a:extLst>
            </p:cNvPr>
            <p:cNvSpPr/>
            <p:nvPr/>
          </p:nvSpPr>
          <p:spPr>
            <a:xfrm>
              <a:off x="11092688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8627D966-C9B6-4B27-92BB-04FFE4EA29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29"/>
          <a:stretch/>
        </p:blipFill>
        <p:spPr>
          <a:xfrm>
            <a:off x="2240470" y="2780147"/>
            <a:ext cx="8011893" cy="3842326"/>
          </a:xfrm>
          <a:prstGeom prst="rect">
            <a:avLst/>
          </a:prstGeom>
        </p:spPr>
      </p:pic>
      <p:pic>
        <p:nvPicPr>
          <p:cNvPr id="21" name="그림 20" descr="실내이(가) 표시된 사진&#10;&#10;자동 생성된 설명">
            <a:extLst>
              <a:ext uri="{FF2B5EF4-FFF2-40B4-BE49-F238E27FC236}">
                <a16:creationId xmlns:a16="http://schemas.microsoft.com/office/drawing/2014/main" id="{D7C2CCF0-7146-4314-AF96-98B24CFAF6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31"/>
          <a:stretch/>
        </p:blipFill>
        <p:spPr>
          <a:xfrm>
            <a:off x="2240470" y="1533336"/>
            <a:ext cx="8011893" cy="9907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692FC-1A8B-41E0-8C0B-1B88997CF90B}"/>
              </a:ext>
            </a:extLst>
          </p:cNvPr>
          <p:cNvSpPr txBox="1"/>
          <p:nvPr/>
        </p:nvSpPr>
        <p:spPr>
          <a:xfrm>
            <a:off x="2970909" y="651937"/>
            <a:ext cx="8476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현재 게시물 창에서 이전 게시물이나 다음 게시물로 넘어갈 수 </a:t>
            </a:r>
            <a:r>
              <a:rPr lang="ko-KR" altLang="en-US" sz="1200" dirty="0" err="1"/>
              <a:t>있게하는</a:t>
            </a:r>
            <a:r>
              <a:rPr lang="ko-KR" altLang="en-US" sz="1200" dirty="0"/>
              <a:t> </a:t>
            </a:r>
            <a:r>
              <a:rPr lang="en-US" altLang="ko-KR" sz="1200" dirty="0"/>
              <a:t>SQL</a:t>
            </a:r>
            <a:r>
              <a:rPr lang="ko-KR" altLang="en-US" sz="1200" dirty="0"/>
              <a:t>구문을 이용함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E661C3-E551-4E72-97AE-2F1E79B40C0D}"/>
              </a:ext>
            </a:extLst>
          </p:cNvPr>
          <p:cNvSpPr txBox="1"/>
          <p:nvPr/>
        </p:nvSpPr>
        <p:spPr>
          <a:xfrm>
            <a:off x="8896925" y="1524072"/>
            <a:ext cx="1970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PostsDAO.java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A2E0DD-C6A4-4C68-8879-261B120A866E}"/>
              </a:ext>
            </a:extLst>
          </p:cNvPr>
          <p:cNvSpPr txBox="1"/>
          <p:nvPr/>
        </p:nvSpPr>
        <p:spPr>
          <a:xfrm>
            <a:off x="9304256" y="2755538"/>
            <a:ext cx="1243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1"/>
                </a:solidFill>
              </a:rPr>
              <a:t>post.jsp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651121"/>
      </p:ext>
    </p:extLst>
  </p:cSld>
  <p:clrMapOvr>
    <a:masterClrMapping/>
  </p:clrMapOvr>
  <p:transition spd="med">
    <p:comb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395882"/>
            <a:ext cx="12192000" cy="2325189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>
            <a:cxnSpLocks/>
          </p:cNvCxnSpPr>
          <p:nvPr/>
        </p:nvCxnSpPr>
        <p:spPr>
          <a:xfrm>
            <a:off x="2852928" y="3903591"/>
            <a:ext cx="5989320" cy="0"/>
          </a:xfrm>
          <a:prstGeom prst="line">
            <a:avLst/>
          </a:prstGeom>
          <a:ln w="158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C329AB2-55B4-4201-9F3F-CACE573710AC}"/>
              </a:ext>
            </a:extLst>
          </p:cNvPr>
          <p:cNvSpPr txBox="1"/>
          <p:nvPr/>
        </p:nvSpPr>
        <p:spPr>
          <a:xfrm>
            <a:off x="2651760" y="3105834"/>
            <a:ext cx="6684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13179380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0">
              <a:schemeClr val="accent1">
                <a:lumMod val="5000"/>
                <a:lumOff val="95000"/>
              </a:schemeClr>
            </a:gs>
            <a:gs pos="100000">
              <a:schemeClr val="bg1">
                <a:lumMod val="97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 rot="16200000">
            <a:off x="-1892431" y="1892431"/>
            <a:ext cx="6858000" cy="3073137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086767" y="1535463"/>
            <a:ext cx="899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>
                <a:solidFill>
                  <a:schemeClr val="bg1"/>
                </a:solidFill>
                <a:latin typeface="Billabong" panose="04000506040000020003" pitchFamily="82" charset="0"/>
                <a:ea typeface="Tmon몬소리 Black" panose="02000A03000000000000" pitchFamily="2" charset="-127"/>
              </a:rPr>
              <a:t>index</a:t>
            </a:r>
            <a:endParaRPr lang="ko-KR" altLang="en-US" sz="3500" dirty="0">
              <a:solidFill>
                <a:schemeClr val="bg1"/>
              </a:solidFill>
              <a:latin typeface="Billabong" panose="04000506040000020003" pitchFamily="82" charset="0"/>
              <a:ea typeface="Tmon몬소리 Black" panose="02000A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904" y="5595833"/>
            <a:ext cx="461333" cy="46133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408" y="2858854"/>
            <a:ext cx="496829" cy="496829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156" y="3765158"/>
            <a:ext cx="479081" cy="479081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904" y="4639684"/>
            <a:ext cx="461333" cy="461334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4001160" y="2932061"/>
            <a:ext cx="3560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1.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조원소개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■□□□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001160" y="3819985"/>
            <a:ext cx="3395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2. 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개발도구 및 환경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□■□□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001160" y="4707909"/>
            <a:ext cx="4087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3. 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주요기능 소개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□□■□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4001160" y="5595833"/>
            <a:ext cx="46490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4. 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구현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□□□■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001160" y="1601481"/>
            <a:ext cx="74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목차</a:t>
            </a:r>
          </a:p>
        </p:txBody>
      </p:sp>
      <p:cxnSp>
        <p:nvCxnSpPr>
          <p:cNvPr id="49" name="직선 연결선 48"/>
          <p:cNvCxnSpPr/>
          <p:nvPr/>
        </p:nvCxnSpPr>
        <p:spPr>
          <a:xfrm>
            <a:off x="1073713" y="2375162"/>
            <a:ext cx="925712" cy="0"/>
          </a:xfrm>
          <a:prstGeom prst="line">
            <a:avLst/>
          </a:prstGeom>
          <a:ln w="158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4079921" y="2375162"/>
            <a:ext cx="925712" cy="0"/>
          </a:xfrm>
          <a:prstGeom prst="line">
            <a:avLst/>
          </a:prstGeom>
          <a:ln w="158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3124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395884"/>
            <a:ext cx="12192000" cy="2325189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>
            <a:cxnSpLocks/>
          </p:cNvCxnSpPr>
          <p:nvPr/>
        </p:nvCxnSpPr>
        <p:spPr>
          <a:xfrm>
            <a:off x="4227576" y="3903591"/>
            <a:ext cx="3736847" cy="0"/>
          </a:xfrm>
          <a:prstGeom prst="line">
            <a:avLst/>
          </a:prstGeom>
          <a:ln w="158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C329AB2-55B4-4201-9F3F-CACE573710AC}"/>
              </a:ext>
            </a:extLst>
          </p:cNvPr>
          <p:cNvSpPr txBox="1"/>
          <p:nvPr/>
        </p:nvSpPr>
        <p:spPr>
          <a:xfrm>
            <a:off x="4133088" y="2987233"/>
            <a:ext cx="5733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1. 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조원 소개</a:t>
            </a:r>
          </a:p>
        </p:txBody>
      </p:sp>
    </p:spTree>
    <p:extLst>
      <p:ext uri="{BB962C8B-B14F-4D97-AF65-F5344CB8AC3E}">
        <p14:creationId xmlns:p14="http://schemas.microsoft.com/office/powerpoint/2010/main" val="1183104068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4400" y="544839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7424C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1.</a:t>
            </a:r>
            <a:r>
              <a:rPr lang="ko-KR" altLang="en-US" sz="2400" dirty="0">
                <a:solidFill>
                  <a:srgbClr val="7424C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2400" dirty="0">
                <a:solidFill>
                  <a:srgbClr val="7424C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조원소개</a:t>
            </a:r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ko-KR" altLang="en-US" sz="2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 rot="16200000">
            <a:off x="-3206932" y="3206932"/>
            <a:ext cx="6858002" cy="444136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914400" y="1733268"/>
            <a:ext cx="10830619" cy="4384068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rgbClr val="7224C2"/>
                </a:gs>
                <a:gs pos="19000">
                  <a:srgbClr val="931FA2"/>
                </a:gs>
                <a:gs pos="37000">
                  <a:srgbClr val="B01B87"/>
                </a:gs>
                <a:gs pos="100000">
                  <a:srgbClr val="DD923F"/>
                </a:gs>
                <a:gs pos="75177">
                  <a:srgbClr val="C64056"/>
                </a:gs>
                <a:gs pos="56000">
                  <a:srgbClr val="C53261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/>
          <p:cNvGrpSpPr/>
          <p:nvPr/>
        </p:nvGrpSpPr>
        <p:grpSpPr>
          <a:xfrm>
            <a:off x="10337033" y="612989"/>
            <a:ext cx="1407986" cy="325366"/>
            <a:chOff x="10356895" y="577129"/>
            <a:chExt cx="1407986" cy="325366"/>
          </a:xfrm>
        </p:grpSpPr>
        <p:pic>
          <p:nvPicPr>
            <p:cNvPr id="66" name="그림 65"/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6895" y="577129"/>
              <a:ext cx="325366" cy="325366"/>
            </a:xfrm>
            <a:prstGeom prst="rect">
              <a:avLst/>
            </a:prstGeom>
          </p:spPr>
        </p:pic>
        <p:sp>
          <p:nvSpPr>
            <p:cNvPr id="67" name="모서리가 둥근 직사각형 66"/>
            <p:cNvSpPr/>
            <p:nvPr/>
          </p:nvSpPr>
          <p:spPr>
            <a:xfrm>
              <a:off x="10743455" y="59581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모서리가 둥근 직사각형 78"/>
            <p:cNvSpPr/>
            <p:nvPr/>
          </p:nvSpPr>
          <p:spPr>
            <a:xfrm>
              <a:off x="11110168" y="59581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모서리가 둥근 직사각형 79"/>
            <p:cNvSpPr/>
            <p:nvPr/>
          </p:nvSpPr>
          <p:spPr>
            <a:xfrm>
              <a:off x="11476881" y="59581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Picture 2" descr="attitude, behaviour, human, proud, shaktiman, superhero icon">
            <a:extLst>
              <a:ext uri="{FF2B5EF4-FFF2-40B4-BE49-F238E27FC236}">
                <a16:creationId xmlns:a16="http://schemas.microsoft.com/office/drawing/2014/main" id="{D0E1C8AB-0745-4401-BFA0-BB54FA5A4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19508" y="2600158"/>
            <a:ext cx="1294621" cy="1471786"/>
          </a:xfrm>
          <a:prstGeom prst="rect">
            <a:avLst/>
          </a:prstGeom>
          <a:noFill/>
        </p:spPr>
      </p:pic>
      <p:pic>
        <p:nvPicPr>
          <p:cNvPr id="18" name="Picture 6" descr="behaviour, communication, hair, human, style, swag icon">
            <a:extLst>
              <a:ext uri="{FF2B5EF4-FFF2-40B4-BE49-F238E27FC236}">
                <a16:creationId xmlns:a16="http://schemas.microsoft.com/office/drawing/2014/main" id="{69BC8625-7159-49CB-92F3-F7D45356D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37939" y="2657886"/>
            <a:ext cx="1256945" cy="1414058"/>
          </a:xfrm>
          <a:prstGeom prst="rect">
            <a:avLst/>
          </a:prstGeom>
          <a:noFill/>
        </p:spPr>
      </p:pic>
      <p:pic>
        <p:nvPicPr>
          <p:cNvPr id="19" name="Picture 8" descr="behaviour, communication, hair, human, style, swag icon">
            <a:extLst>
              <a:ext uri="{FF2B5EF4-FFF2-40B4-BE49-F238E27FC236}">
                <a16:creationId xmlns:a16="http://schemas.microsoft.com/office/drawing/2014/main" id="{49FE4F45-223C-4B8A-85C8-52C9C27C2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08534" y="2626744"/>
            <a:ext cx="1235000" cy="1436412"/>
          </a:xfrm>
          <a:prstGeom prst="rect">
            <a:avLst/>
          </a:prstGeom>
          <a:noFill/>
        </p:spPr>
      </p:pic>
      <p:pic>
        <p:nvPicPr>
          <p:cNvPr id="20" name="Picture 10" descr="attitude, behaviour, human, proud, shaktiman, superhero icon">
            <a:extLst>
              <a:ext uri="{FF2B5EF4-FFF2-40B4-BE49-F238E27FC236}">
                <a16:creationId xmlns:a16="http://schemas.microsoft.com/office/drawing/2014/main" id="{892CD063-9752-423F-8E78-A179FC6B2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67344" y="2617956"/>
            <a:ext cx="1294620" cy="1445200"/>
          </a:xfrm>
          <a:prstGeom prst="rect">
            <a:avLst/>
          </a:prstGeom>
          <a:noFill/>
        </p:spPr>
      </p:pic>
      <p:pic>
        <p:nvPicPr>
          <p:cNvPr id="21" name="Picture 12" descr="fresh, human, mediation, meditation, relax, yoga icon">
            <a:extLst>
              <a:ext uri="{FF2B5EF4-FFF2-40B4-BE49-F238E27FC236}">
                <a16:creationId xmlns:a16="http://schemas.microsoft.com/office/drawing/2014/main" id="{E11FAE82-C391-4153-AC61-8DC951951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780876" y="2626746"/>
            <a:ext cx="1309430" cy="1445198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486CFA-D7F5-416A-A2BF-9764DB41EF69}"/>
              </a:ext>
            </a:extLst>
          </p:cNvPr>
          <p:cNvSpPr txBox="1"/>
          <p:nvPr/>
        </p:nvSpPr>
        <p:spPr>
          <a:xfrm>
            <a:off x="1419508" y="4569502"/>
            <a:ext cx="1387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조장</a:t>
            </a:r>
            <a:r>
              <a:rPr lang="en-US" altLang="ko-KR" b="1" dirty="0"/>
              <a:t>:</a:t>
            </a:r>
            <a:r>
              <a:rPr lang="ko-KR" altLang="en-US" b="1" dirty="0"/>
              <a:t>신재훈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8CF3AA-8822-4BA6-82F1-650402B8CAE7}"/>
              </a:ext>
            </a:extLst>
          </p:cNvPr>
          <p:cNvSpPr txBox="1"/>
          <p:nvPr/>
        </p:nvSpPr>
        <p:spPr>
          <a:xfrm>
            <a:off x="3782221" y="4576372"/>
            <a:ext cx="987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 고영주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CB48E9-6195-461A-AAAC-3506DFEAC8B7}"/>
              </a:ext>
            </a:extLst>
          </p:cNvPr>
          <p:cNvSpPr txBox="1"/>
          <p:nvPr/>
        </p:nvSpPr>
        <p:spPr>
          <a:xfrm>
            <a:off x="5876382" y="4576372"/>
            <a:ext cx="987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 김상희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DABCD9-C9F5-42C3-9F4C-750C2EB653BA}"/>
              </a:ext>
            </a:extLst>
          </p:cNvPr>
          <p:cNvSpPr txBox="1"/>
          <p:nvPr/>
        </p:nvSpPr>
        <p:spPr>
          <a:xfrm>
            <a:off x="8020692" y="4578512"/>
            <a:ext cx="987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 </a:t>
            </a:r>
            <a:r>
              <a:rPr lang="ko-KR" altLang="en-US" b="1" dirty="0" err="1"/>
              <a:t>두원재</a:t>
            </a:r>
            <a:endParaRPr lang="ko-KR" alt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71C750-CDF7-4B21-A5FD-F00CF6A9C9CD}"/>
              </a:ext>
            </a:extLst>
          </p:cNvPr>
          <p:cNvSpPr txBox="1"/>
          <p:nvPr/>
        </p:nvSpPr>
        <p:spPr>
          <a:xfrm>
            <a:off x="9913573" y="4576372"/>
            <a:ext cx="987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 성윤주 </a:t>
            </a:r>
          </a:p>
        </p:txBody>
      </p:sp>
    </p:spTree>
    <p:extLst>
      <p:ext uri="{BB962C8B-B14F-4D97-AF65-F5344CB8AC3E}">
        <p14:creationId xmlns:p14="http://schemas.microsoft.com/office/powerpoint/2010/main" val="377002056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395884"/>
            <a:ext cx="12192000" cy="2325189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>
            <a:cxnSpLocks/>
          </p:cNvCxnSpPr>
          <p:nvPr/>
        </p:nvCxnSpPr>
        <p:spPr>
          <a:xfrm>
            <a:off x="3721608" y="3903591"/>
            <a:ext cx="4837176" cy="0"/>
          </a:xfrm>
          <a:prstGeom prst="line">
            <a:avLst/>
          </a:prstGeom>
          <a:ln w="158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C329AB2-55B4-4201-9F3F-CACE573710AC}"/>
              </a:ext>
            </a:extLst>
          </p:cNvPr>
          <p:cNvSpPr txBox="1"/>
          <p:nvPr/>
        </p:nvSpPr>
        <p:spPr>
          <a:xfrm>
            <a:off x="3803904" y="3086110"/>
            <a:ext cx="5733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2. 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개발도구 및 환경</a:t>
            </a:r>
          </a:p>
        </p:txBody>
      </p:sp>
    </p:spTree>
    <p:extLst>
      <p:ext uri="{BB962C8B-B14F-4D97-AF65-F5344CB8AC3E}">
        <p14:creationId xmlns:p14="http://schemas.microsoft.com/office/powerpoint/2010/main" val="2464803574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2393" y="545441"/>
            <a:ext cx="2965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B01B87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2.</a:t>
            </a:r>
            <a:r>
              <a:rPr lang="ko-KR" altLang="en-US" sz="2400" dirty="0">
                <a:solidFill>
                  <a:srgbClr val="B01B87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개발도구 및 환경</a:t>
            </a:r>
            <a:endParaRPr lang="ko-KR" altLang="en-US" sz="2400" dirty="0">
              <a:solidFill>
                <a:srgbClr val="B01B87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 rot="16200000">
            <a:off x="-3206932" y="3206932"/>
            <a:ext cx="6858002" cy="444136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983673" y="1733267"/>
            <a:ext cx="10473346" cy="4511743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rgbClr val="7224C2"/>
                </a:gs>
                <a:gs pos="19000">
                  <a:srgbClr val="931FA2"/>
                </a:gs>
                <a:gs pos="37000">
                  <a:srgbClr val="B01B87"/>
                </a:gs>
                <a:gs pos="100000">
                  <a:srgbClr val="DD923F"/>
                </a:gs>
                <a:gs pos="75177">
                  <a:srgbClr val="C64056"/>
                </a:gs>
                <a:gs pos="56000">
                  <a:srgbClr val="C53261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/>
          <p:cNvGrpSpPr/>
          <p:nvPr/>
        </p:nvGrpSpPr>
        <p:grpSpPr>
          <a:xfrm>
            <a:off x="10434243" y="632157"/>
            <a:ext cx="1337670" cy="325366"/>
            <a:chOff x="10427211" y="584437"/>
            <a:chExt cx="1337670" cy="325366"/>
          </a:xfrm>
        </p:grpSpPr>
        <p:pic>
          <p:nvPicPr>
            <p:cNvPr id="66" name="그림 65"/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5446" y="584437"/>
              <a:ext cx="325366" cy="325366"/>
            </a:xfrm>
            <a:prstGeom prst="rect">
              <a:avLst/>
            </a:prstGeom>
          </p:spPr>
        </p:pic>
        <p:sp>
          <p:nvSpPr>
            <p:cNvPr id="67" name="모서리가 둥근 직사각형 66"/>
            <p:cNvSpPr/>
            <p:nvPr/>
          </p:nvSpPr>
          <p:spPr>
            <a:xfrm>
              <a:off x="10427211" y="603120"/>
              <a:ext cx="288000" cy="288000"/>
            </a:xfrm>
            <a:prstGeom prst="roundRect">
              <a:avLst>
                <a:gd name="adj" fmla="val 36619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모서리가 둥근 직사각형 78"/>
            <p:cNvSpPr/>
            <p:nvPr/>
          </p:nvSpPr>
          <p:spPr>
            <a:xfrm>
              <a:off x="11110168" y="59581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모서리가 둥근 직사각형 79"/>
            <p:cNvSpPr/>
            <p:nvPr/>
          </p:nvSpPr>
          <p:spPr>
            <a:xfrm>
              <a:off x="11476881" y="59581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 descr="하늘, 개체이(가) 표시된 사진&#10;&#10;자동 생성된 설명">
            <a:extLst>
              <a:ext uri="{FF2B5EF4-FFF2-40B4-BE49-F238E27FC236}">
                <a16:creationId xmlns:a16="http://schemas.microsoft.com/office/drawing/2014/main" id="{8D7848D3-6790-4558-A668-A4104C94C8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332" y="4878461"/>
            <a:ext cx="2052000" cy="984960"/>
          </a:xfrm>
          <a:prstGeom prst="rect">
            <a:avLst/>
          </a:prstGeom>
        </p:spPr>
      </p:pic>
      <p:pic>
        <p:nvPicPr>
          <p:cNvPr id="8" name="그림 7" descr="개체이(가) 표시된 사진&#10;&#10;자동 생성된 설명">
            <a:extLst>
              <a:ext uri="{FF2B5EF4-FFF2-40B4-BE49-F238E27FC236}">
                <a16:creationId xmlns:a16="http://schemas.microsoft.com/office/drawing/2014/main" id="{F56E84F1-8DC3-4948-B00E-05FFF515ED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755" y="1268453"/>
            <a:ext cx="3251154" cy="17062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9296008-C619-448F-9587-7ABC3248F9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937" y="3397749"/>
            <a:ext cx="1474316" cy="1382171"/>
          </a:xfrm>
          <a:prstGeom prst="rect">
            <a:avLst/>
          </a:prstGeom>
        </p:spPr>
      </p:pic>
      <p:pic>
        <p:nvPicPr>
          <p:cNvPr id="12" name="그림 11" descr="개체이(가) 표시된 사진&#10;&#10;자동 생성된 설명">
            <a:extLst>
              <a:ext uri="{FF2B5EF4-FFF2-40B4-BE49-F238E27FC236}">
                <a16:creationId xmlns:a16="http://schemas.microsoft.com/office/drawing/2014/main" id="{6FDBC986-5AB6-423D-939D-E8D186565B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613" y="3177376"/>
            <a:ext cx="2893785" cy="14397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766B38A-C617-49F2-B481-F7119FE93B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690" y="4090915"/>
            <a:ext cx="1855679" cy="188810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9F80B2A-AF73-475E-A372-CDB50664C2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506" y="1802327"/>
            <a:ext cx="3096000" cy="191655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FF2D203-309C-4172-8A44-5EB4771668F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5188" y="-344152"/>
            <a:ext cx="347362" cy="18861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2302478-5FDE-45A0-A38B-8994233230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504" y="1189930"/>
            <a:ext cx="5870365" cy="293518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CEE37C1-F28C-4ACD-865E-B5B7F33AD29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549" y="4689942"/>
            <a:ext cx="2122779" cy="115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8571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395884"/>
            <a:ext cx="12192000" cy="2325189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>
            <a:cxnSpLocks/>
          </p:cNvCxnSpPr>
          <p:nvPr/>
        </p:nvCxnSpPr>
        <p:spPr>
          <a:xfrm>
            <a:off x="2852928" y="3903591"/>
            <a:ext cx="5989320" cy="0"/>
          </a:xfrm>
          <a:prstGeom prst="line">
            <a:avLst/>
          </a:prstGeom>
          <a:ln w="158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C329AB2-55B4-4201-9F3F-CACE573710AC}"/>
              </a:ext>
            </a:extLst>
          </p:cNvPr>
          <p:cNvSpPr txBox="1"/>
          <p:nvPr/>
        </p:nvSpPr>
        <p:spPr>
          <a:xfrm>
            <a:off x="2852928" y="3086110"/>
            <a:ext cx="6684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3. 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주요기능 소개</a:t>
            </a:r>
          </a:p>
        </p:txBody>
      </p:sp>
    </p:spTree>
    <p:extLst>
      <p:ext uri="{BB962C8B-B14F-4D97-AF65-F5344CB8AC3E}">
        <p14:creationId xmlns:p14="http://schemas.microsoft.com/office/powerpoint/2010/main" val="2426375389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19765" y="544839"/>
            <a:ext cx="4017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C6405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3. </a:t>
            </a:r>
            <a:r>
              <a:rPr lang="ko-KR" altLang="en-US" sz="2400" dirty="0">
                <a:solidFill>
                  <a:srgbClr val="C6405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주요기능 소개</a:t>
            </a:r>
            <a:r>
              <a:rPr lang="en-US" altLang="ko-KR" sz="2400" dirty="0">
                <a:solidFill>
                  <a:srgbClr val="C6405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ko-KR" altLang="en-US" sz="2400" dirty="0">
              <a:solidFill>
                <a:srgbClr val="C6405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 rot="16200000">
            <a:off x="-3206932" y="3206932"/>
            <a:ext cx="6858002" cy="444136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0355716" y="612989"/>
            <a:ext cx="1389303" cy="325366"/>
            <a:chOff x="10355716" y="612989"/>
            <a:chExt cx="1389303" cy="325366"/>
          </a:xfrm>
        </p:grpSpPr>
        <p:sp>
          <p:nvSpPr>
            <p:cNvPr id="77" name="모서리가 둥근 직사각형 76"/>
            <p:cNvSpPr/>
            <p:nvPr/>
          </p:nvSpPr>
          <p:spPr>
            <a:xfrm>
              <a:off x="10723593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모서리가 둥근 직사각형 77"/>
            <p:cNvSpPr/>
            <p:nvPr/>
          </p:nvSpPr>
          <p:spPr>
            <a:xfrm>
              <a:off x="11457019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10355716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1148" y="612989"/>
              <a:ext cx="325366" cy="325366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1042416" y="1682496"/>
            <a:ext cx="10702603" cy="4251960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ㅋ</a:t>
            </a:r>
            <a:endParaRPr lang="ko-KR" altLang="en-US" dirty="0"/>
          </a:p>
        </p:txBody>
      </p:sp>
      <p:cxnSp>
        <p:nvCxnSpPr>
          <p:cNvPr id="23" name="직선 화살표 연결선 22"/>
          <p:cNvCxnSpPr>
            <a:cxnSpLocks/>
          </p:cNvCxnSpPr>
          <p:nvPr/>
        </p:nvCxnSpPr>
        <p:spPr>
          <a:xfrm>
            <a:off x="1536192" y="2619473"/>
            <a:ext cx="9613392" cy="21557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225296" y="1842346"/>
            <a:ext cx="10305288" cy="3919035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rgbClr val="7224C2"/>
                </a:gs>
                <a:gs pos="19000">
                  <a:srgbClr val="931FA2"/>
                </a:gs>
                <a:gs pos="37000">
                  <a:srgbClr val="B01B87"/>
                </a:gs>
                <a:gs pos="100000">
                  <a:srgbClr val="DD923F"/>
                </a:gs>
                <a:gs pos="75177">
                  <a:srgbClr val="C64056"/>
                </a:gs>
                <a:gs pos="56000">
                  <a:srgbClr val="C53261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536192" y="4715220"/>
            <a:ext cx="7881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컨텐츠 관리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–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게시물 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팔로우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팔로워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수 표시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페이징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7E8FEC-38CD-47B5-8E33-FF9153BD3B2D}"/>
              </a:ext>
            </a:extLst>
          </p:cNvPr>
          <p:cNvSpPr txBox="1"/>
          <p:nvPr/>
        </p:nvSpPr>
        <p:spPr>
          <a:xfrm>
            <a:off x="1571244" y="2214040"/>
            <a:ext cx="888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회원관리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-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회원가입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로그인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프로필편집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사진변경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),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비밀번호변경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회원탈퇴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F68BA21-E880-494E-B44F-1F5CD8BD17FE}"/>
              </a:ext>
            </a:extLst>
          </p:cNvPr>
          <p:cNvSpPr txBox="1"/>
          <p:nvPr/>
        </p:nvSpPr>
        <p:spPr>
          <a:xfrm>
            <a:off x="1571244" y="3029611"/>
            <a:ext cx="7682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친구관리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-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친구검색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팔로우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언팔로우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친구게시물 조회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8EE36C-5BCF-4214-9F55-CB7E8B90571D}"/>
              </a:ext>
            </a:extLst>
          </p:cNvPr>
          <p:cNvSpPr txBox="1"/>
          <p:nvPr/>
        </p:nvSpPr>
        <p:spPr>
          <a:xfrm>
            <a:off x="5973498" y="3747463"/>
            <a:ext cx="368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700CE57-DB56-4DA1-A442-5906F51566A9}"/>
              </a:ext>
            </a:extLst>
          </p:cNvPr>
          <p:cNvSpPr txBox="1"/>
          <p:nvPr/>
        </p:nvSpPr>
        <p:spPr>
          <a:xfrm>
            <a:off x="1536191" y="3868765"/>
            <a:ext cx="9920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게시물관리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-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게시물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등록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본인계정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),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수정 및 삭제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댓글등록 및 삭제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좋아요 기능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C64F170-8A96-419A-B95A-0448A45F8A61}"/>
              </a:ext>
            </a:extLst>
          </p:cNvPr>
          <p:cNvCxnSpPr>
            <a:cxnSpLocks/>
          </p:cNvCxnSpPr>
          <p:nvPr/>
        </p:nvCxnSpPr>
        <p:spPr>
          <a:xfrm>
            <a:off x="1536192" y="3418221"/>
            <a:ext cx="9613392" cy="21557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AEC91DE-C471-49A5-AB5B-FA51F0AFA0F8}"/>
              </a:ext>
            </a:extLst>
          </p:cNvPr>
          <p:cNvCxnSpPr>
            <a:cxnSpLocks/>
          </p:cNvCxnSpPr>
          <p:nvPr/>
        </p:nvCxnSpPr>
        <p:spPr>
          <a:xfrm>
            <a:off x="1536192" y="4245367"/>
            <a:ext cx="9613392" cy="21557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04FA053-C83B-4B66-BE9F-1414C7BEA742}"/>
              </a:ext>
            </a:extLst>
          </p:cNvPr>
          <p:cNvCxnSpPr>
            <a:cxnSpLocks/>
          </p:cNvCxnSpPr>
          <p:nvPr/>
        </p:nvCxnSpPr>
        <p:spPr>
          <a:xfrm>
            <a:off x="1536192" y="5062995"/>
            <a:ext cx="9613392" cy="21557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902033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EF45B9-5124-4EBF-9539-F8377F3C1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2395884"/>
            <a:ext cx="12192000" cy="2325189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>
            <a:cxnSpLocks/>
          </p:cNvCxnSpPr>
          <p:nvPr/>
        </p:nvCxnSpPr>
        <p:spPr>
          <a:xfrm>
            <a:off x="3164541" y="3733262"/>
            <a:ext cx="6069106" cy="0"/>
          </a:xfrm>
          <a:prstGeom prst="line">
            <a:avLst/>
          </a:prstGeom>
          <a:ln w="158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C329AB2-55B4-4201-9F3F-CACE573710AC}"/>
              </a:ext>
            </a:extLst>
          </p:cNvPr>
          <p:cNvSpPr txBox="1"/>
          <p:nvPr/>
        </p:nvSpPr>
        <p:spPr>
          <a:xfrm>
            <a:off x="2626660" y="2987233"/>
            <a:ext cx="7239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4. 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구현 및 적용기술 </a:t>
            </a:r>
          </a:p>
        </p:txBody>
      </p:sp>
    </p:spTree>
    <p:extLst>
      <p:ext uri="{BB962C8B-B14F-4D97-AF65-F5344CB8AC3E}">
        <p14:creationId xmlns:p14="http://schemas.microsoft.com/office/powerpoint/2010/main" val="2131477793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1092</TotalTime>
  <Words>241</Words>
  <Application>Microsoft Office PowerPoint</Application>
  <PresentationFormat>와이드스크린</PresentationFormat>
  <Paragraphs>52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Impact</vt:lpstr>
      <vt:lpstr>Billabong</vt:lpstr>
      <vt:lpstr>Tmon몬소리 Black</vt:lpstr>
      <vt:lpstr>KoPub돋움체 Medium</vt:lpstr>
      <vt:lpstr>휴먼둥근헤드라인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혜린</dc:creator>
  <cp:lastModifiedBy>성윤주</cp:lastModifiedBy>
  <cp:revision>78</cp:revision>
  <dcterms:created xsi:type="dcterms:W3CDTF">2018-05-09T11:19:18Z</dcterms:created>
  <dcterms:modified xsi:type="dcterms:W3CDTF">2019-09-27T06:04:15Z</dcterms:modified>
</cp:coreProperties>
</file>